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40" y="9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tableStyles" Target="tableStyle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/Relationships>
</file>

<file path=ppt/diagrams/_rels/data1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/Relationships>
</file>

<file path=ppt/diagrams/_rels/drawing1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25319-A561-4091-AED5-A0D53547E5B2}" type="doc">
      <dgm:prSet loTypeId="urn:microsoft.com/office/officeart/2005/8/layout/p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DC94628-2FFE-4E56-B954-CE627FE798A1}">
      <dgm:prSet phldrT="[Text]" phldr="0" custT="1"/>
      <dgm:spPr/>
      <dgm:t>
        <a:bodyPr/>
        <a:lstStyle/>
        <a:p>
          <a:r>
            <a:rPr lang="en-IN" sz="2400" dirty="0">
              <a:latin typeface="Algerian" panose="04020705040A02060702" pitchFamily="82" charset="0"/>
            </a:rPr>
            <a:t>Android mobile</a:t>
          </a:r>
        </a:p>
      </dgm:t>
    </dgm:pt>
    <dgm:pt modelId="{658FAB05-63BD-465F-A375-E1FC9439C203}" type="parTrans" cxnId="{7BFA6FD7-5B37-4B35-A9FF-9EBF4071BB22}">
      <dgm:prSet/>
      <dgm:spPr/>
      <dgm:t>
        <a:bodyPr/>
        <a:lstStyle/>
        <a:p>
          <a:endParaRPr lang="en-IN"/>
        </a:p>
      </dgm:t>
    </dgm:pt>
    <dgm:pt modelId="{A1466284-9AD2-4DD8-BBC0-6E5E2E119AB5}" type="sibTrans" cxnId="{7BFA6FD7-5B37-4B35-A9FF-9EBF4071BB22}">
      <dgm:prSet/>
      <dgm:spPr/>
      <dgm:t>
        <a:bodyPr/>
        <a:lstStyle/>
        <a:p>
          <a:endParaRPr lang="en-IN"/>
        </a:p>
      </dgm:t>
    </dgm:pt>
    <dgm:pt modelId="{5085AD42-2E24-45CA-9001-3ED8349920A4}">
      <dgm:prSet phldrT="[Text]" phldr="0" custT="1"/>
      <dgm:spPr/>
      <dgm:t>
        <a:bodyPr/>
        <a:lstStyle/>
        <a:p>
          <a:r>
            <a:rPr lang="en-IN" sz="2400" dirty="0">
              <a:latin typeface="Algerian" panose="04020705040A02060702" pitchFamily="82" charset="0"/>
            </a:rPr>
            <a:t>Wi-fi</a:t>
          </a:r>
        </a:p>
      </dgm:t>
    </dgm:pt>
    <dgm:pt modelId="{DFFD28CD-B044-494D-A130-1187E842B74F}" type="parTrans" cxnId="{0400CCD1-FFD6-4276-B887-8D8BA5A686F2}">
      <dgm:prSet/>
      <dgm:spPr/>
      <dgm:t>
        <a:bodyPr/>
        <a:lstStyle/>
        <a:p>
          <a:endParaRPr lang="en-IN"/>
        </a:p>
      </dgm:t>
    </dgm:pt>
    <dgm:pt modelId="{C46A61C3-3F80-4769-8969-D71FAF88826C}" type="sibTrans" cxnId="{0400CCD1-FFD6-4276-B887-8D8BA5A686F2}">
      <dgm:prSet/>
      <dgm:spPr/>
      <dgm:t>
        <a:bodyPr/>
        <a:lstStyle/>
        <a:p>
          <a:endParaRPr lang="en-IN"/>
        </a:p>
      </dgm:t>
    </dgm:pt>
    <dgm:pt modelId="{A0141E35-DA4C-42C5-9BFA-29DF1C02F729}">
      <dgm:prSet phldrT="[Text]" phldr="0" custT="1"/>
      <dgm:spPr/>
      <dgm:t>
        <a:bodyPr/>
        <a:lstStyle/>
        <a:p>
          <a:r>
            <a:rPr lang="en-IN" sz="2000" dirty="0">
              <a:latin typeface="Algerian" panose="04020705040A02060702" pitchFamily="82" charset="0"/>
            </a:rPr>
            <a:t>Programming schedule</a:t>
          </a:r>
        </a:p>
      </dgm:t>
    </dgm:pt>
    <dgm:pt modelId="{300FF180-6ED6-428D-82AF-7ED0534C2DF9}" type="parTrans" cxnId="{D25BF0AA-A8FB-4FB5-9E50-650F257315CC}">
      <dgm:prSet/>
      <dgm:spPr/>
      <dgm:t>
        <a:bodyPr/>
        <a:lstStyle/>
        <a:p>
          <a:endParaRPr lang="en-IN"/>
        </a:p>
      </dgm:t>
    </dgm:pt>
    <dgm:pt modelId="{225A8B79-B811-4890-8606-D4B5A946F939}" type="sibTrans" cxnId="{D25BF0AA-A8FB-4FB5-9E50-650F257315CC}">
      <dgm:prSet/>
      <dgm:spPr/>
      <dgm:t>
        <a:bodyPr/>
        <a:lstStyle/>
        <a:p>
          <a:endParaRPr lang="en-IN"/>
        </a:p>
      </dgm:t>
    </dgm:pt>
    <dgm:pt modelId="{E80AADD5-C9AE-47E4-B36F-BBC4AAB1830B}">
      <dgm:prSet phldrT="[Text]" phldr="0" custT="1"/>
      <dgm:spPr/>
      <dgm:t>
        <a:bodyPr/>
        <a:lstStyle/>
        <a:p>
          <a:r>
            <a:rPr lang="en-IN" sz="2000" dirty="0">
              <a:latin typeface="Algerian" panose="04020705040A02060702" pitchFamily="82" charset="0"/>
            </a:rPr>
            <a:t>Reminders</a:t>
          </a:r>
        </a:p>
        <a:p>
          <a:r>
            <a:rPr lang="en-IN" sz="2000" dirty="0">
              <a:latin typeface="Algerian" panose="04020705040A02060702" pitchFamily="82" charset="0"/>
            </a:rPr>
            <a:t>Repeating time setting</a:t>
          </a:r>
        </a:p>
      </dgm:t>
    </dgm:pt>
    <dgm:pt modelId="{6C26F244-5DE6-40C3-839B-F46B2E7EA84D}" type="parTrans" cxnId="{46C11401-3099-41B4-8AB9-BB40172F187E}">
      <dgm:prSet/>
      <dgm:spPr/>
      <dgm:t>
        <a:bodyPr/>
        <a:lstStyle/>
        <a:p>
          <a:endParaRPr lang="en-IN"/>
        </a:p>
      </dgm:t>
    </dgm:pt>
    <dgm:pt modelId="{598B14A5-005D-4A2D-B899-8590422CD15B}" type="sibTrans" cxnId="{46C11401-3099-41B4-8AB9-BB40172F187E}">
      <dgm:prSet/>
      <dgm:spPr/>
      <dgm:t>
        <a:bodyPr/>
        <a:lstStyle/>
        <a:p>
          <a:endParaRPr lang="en-IN"/>
        </a:p>
      </dgm:t>
    </dgm:pt>
    <dgm:pt modelId="{22291452-DE03-4196-8416-40ACEF827C01}">
      <dgm:prSet/>
      <dgm:spPr/>
      <dgm:t>
        <a:bodyPr/>
        <a:lstStyle/>
        <a:p>
          <a:endParaRPr lang="en-IN"/>
        </a:p>
      </dgm:t>
    </dgm:pt>
    <dgm:pt modelId="{8DBA1518-64E0-4D24-93FF-C5F58516E465}" type="parTrans" cxnId="{9EC2F59D-8FE7-4548-AD27-4339E19C9031}">
      <dgm:prSet/>
      <dgm:spPr/>
      <dgm:t>
        <a:bodyPr/>
        <a:lstStyle/>
        <a:p>
          <a:endParaRPr lang="en-IN"/>
        </a:p>
      </dgm:t>
    </dgm:pt>
    <dgm:pt modelId="{776DA5C4-B245-4750-930F-44F5E427165A}" type="sibTrans" cxnId="{9EC2F59D-8FE7-4548-AD27-4339E19C9031}">
      <dgm:prSet/>
      <dgm:spPr/>
      <dgm:t>
        <a:bodyPr/>
        <a:lstStyle/>
        <a:p>
          <a:endParaRPr lang="en-IN"/>
        </a:p>
      </dgm:t>
    </dgm:pt>
    <dgm:pt modelId="{4B3ABF43-B71A-4F24-8E8F-294ECB7ADE30}">
      <dgm:prSet/>
      <dgm:spPr/>
      <dgm:t>
        <a:bodyPr/>
        <a:lstStyle/>
        <a:p>
          <a:endParaRPr lang="en-IN"/>
        </a:p>
      </dgm:t>
    </dgm:pt>
    <dgm:pt modelId="{7CD992F4-452E-41E7-8EB7-7F01441447FA}" type="parTrans" cxnId="{A20390B5-B6E5-42FC-A0DE-D0B3782CF8AF}">
      <dgm:prSet/>
      <dgm:spPr/>
      <dgm:t>
        <a:bodyPr/>
        <a:lstStyle/>
        <a:p>
          <a:endParaRPr lang="en-IN"/>
        </a:p>
      </dgm:t>
    </dgm:pt>
    <dgm:pt modelId="{18B7E169-C895-41DA-B66D-168EECE92B5B}" type="sibTrans" cxnId="{A20390B5-B6E5-42FC-A0DE-D0B3782CF8AF}">
      <dgm:prSet/>
      <dgm:spPr/>
      <dgm:t>
        <a:bodyPr/>
        <a:lstStyle/>
        <a:p>
          <a:endParaRPr lang="en-IN"/>
        </a:p>
      </dgm:t>
    </dgm:pt>
    <dgm:pt modelId="{31023F3A-906C-463E-9795-8CB98D3D7E2F}">
      <dgm:prSet/>
      <dgm:spPr/>
      <dgm:t>
        <a:bodyPr/>
        <a:lstStyle/>
        <a:p>
          <a:endParaRPr lang="en-IN"/>
        </a:p>
      </dgm:t>
    </dgm:pt>
    <dgm:pt modelId="{9960BDB4-ECC6-4859-8D60-66C69AB465C6}" type="parTrans" cxnId="{AC4A3D52-59A3-46A5-93A5-4E34B5D23C84}">
      <dgm:prSet/>
      <dgm:spPr/>
      <dgm:t>
        <a:bodyPr/>
        <a:lstStyle/>
        <a:p>
          <a:endParaRPr lang="en-IN"/>
        </a:p>
      </dgm:t>
    </dgm:pt>
    <dgm:pt modelId="{5FCEF480-10FC-498E-B9E5-1DA1E7386F4C}" type="sibTrans" cxnId="{AC4A3D52-59A3-46A5-93A5-4E34B5D23C84}">
      <dgm:prSet/>
      <dgm:spPr/>
      <dgm:t>
        <a:bodyPr/>
        <a:lstStyle/>
        <a:p>
          <a:endParaRPr lang="en-IN"/>
        </a:p>
      </dgm:t>
    </dgm:pt>
    <dgm:pt modelId="{BCF6BF8F-0144-4A61-985F-C20B8FCF04E6}" type="pres">
      <dgm:prSet presAssocID="{5CF25319-A561-4091-AED5-A0D53547E5B2}" presName="Name0" presStyleCnt="0">
        <dgm:presLayoutVars>
          <dgm:dir/>
          <dgm:resizeHandles val="exact"/>
        </dgm:presLayoutVars>
      </dgm:prSet>
      <dgm:spPr/>
    </dgm:pt>
    <dgm:pt modelId="{D7BE87FB-CF66-49E0-A0E3-0CBB24774397}" type="pres">
      <dgm:prSet presAssocID="{1DC94628-2FFE-4E56-B954-CE627FE798A1}" presName="compNode" presStyleCnt="0"/>
      <dgm:spPr/>
    </dgm:pt>
    <dgm:pt modelId="{76C266CC-45E9-4776-8984-4059828DA519}" type="pres">
      <dgm:prSet presAssocID="{1DC94628-2FFE-4E56-B954-CE627FE798A1}" presName="pictRect" presStyleLbl="node1" presStyleIdx="0" presStyleCnt="7" custScaleX="104841" custScaleY="126573" custLinFactNeighborX="-27550" custLinFactNeighborY="4666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FA9D3372-5EA4-4441-B618-38B22B28AB90}" type="pres">
      <dgm:prSet presAssocID="{1DC94628-2FFE-4E56-B954-CE627FE798A1}" presName="textRect" presStyleLbl="revTx" presStyleIdx="0" presStyleCnt="7" custScaleX="116749" custLinFactNeighborX="-17393" custLinFactNeighborY="16629">
        <dgm:presLayoutVars>
          <dgm:bulletEnabled val="1"/>
        </dgm:presLayoutVars>
      </dgm:prSet>
      <dgm:spPr/>
    </dgm:pt>
    <dgm:pt modelId="{D173DC65-9DDE-44CB-BE97-31E6A4B80501}" type="pres">
      <dgm:prSet presAssocID="{A1466284-9AD2-4DD8-BBC0-6E5E2E119AB5}" presName="sibTrans" presStyleLbl="sibTrans2D1" presStyleIdx="0" presStyleCnt="0"/>
      <dgm:spPr/>
    </dgm:pt>
    <dgm:pt modelId="{84E45C89-7426-40B3-A4BA-BCB04C5A9159}" type="pres">
      <dgm:prSet presAssocID="{5085AD42-2E24-45CA-9001-3ED8349920A4}" presName="compNode" presStyleCnt="0"/>
      <dgm:spPr/>
    </dgm:pt>
    <dgm:pt modelId="{90F68B44-A1F5-4D16-987B-2C0CAC7E73A6}" type="pres">
      <dgm:prSet presAssocID="{5085AD42-2E24-45CA-9001-3ED8349920A4}" presName="pictRect" presStyleLbl="node1" presStyleIdx="1" presStyleCnt="7" custScaleY="141800" custLinFactNeighborX="831" custLinFactNeighborY="-4761"/>
      <dgm:spPr>
        <a:blipFill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92E9C2AA-3506-4C20-A0D4-96AAA15E9CCE}" type="pres">
      <dgm:prSet presAssocID="{5085AD42-2E24-45CA-9001-3ED8349920A4}" presName="textRect" presStyleLbl="revTx" presStyleIdx="1" presStyleCnt="7" custLinFactNeighborX="-10359" custLinFactNeighborY="44070">
        <dgm:presLayoutVars>
          <dgm:bulletEnabled val="1"/>
        </dgm:presLayoutVars>
      </dgm:prSet>
      <dgm:spPr/>
    </dgm:pt>
    <dgm:pt modelId="{7A2C3FE1-ECBC-40D3-B0BA-F84C6B988220}" type="pres">
      <dgm:prSet presAssocID="{C46A61C3-3F80-4769-8969-D71FAF88826C}" presName="sibTrans" presStyleLbl="sibTrans2D1" presStyleIdx="0" presStyleCnt="0"/>
      <dgm:spPr/>
    </dgm:pt>
    <dgm:pt modelId="{29187F39-4172-4FD0-A151-1A558B4E6E08}" type="pres">
      <dgm:prSet presAssocID="{A0141E35-DA4C-42C5-9BFA-29DF1C02F729}" presName="compNode" presStyleCnt="0"/>
      <dgm:spPr/>
    </dgm:pt>
    <dgm:pt modelId="{7D75C960-3519-4672-B6E1-3964455EEB23}" type="pres">
      <dgm:prSet presAssocID="{A0141E35-DA4C-42C5-9BFA-29DF1C02F729}" presName="pictRect" presStyleLbl="node1" presStyleIdx="2" presStyleCnt="7" custScaleY="141814" custLinFactNeighborX="9094" custLinFactNeighborY="-2752"/>
      <dgm:spPr>
        <a:blipFill>
          <a:blip xmlns:r="http://schemas.openxmlformats.org/officeDocument/2006/relationships" r:embed="rId3"/>
          <a:srcRect/>
          <a:stretch>
            <a:fillRect l="-11000" r="-11000"/>
          </a:stretch>
        </a:blipFill>
      </dgm:spPr>
    </dgm:pt>
    <dgm:pt modelId="{56A91182-412F-4C23-AF78-96D7935FE606}" type="pres">
      <dgm:prSet presAssocID="{A0141E35-DA4C-42C5-9BFA-29DF1C02F729}" presName="textRect" presStyleLbl="revTx" presStyleIdx="2" presStyleCnt="7" custScaleX="151431" custScaleY="114900" custLinFactNeighborX="-11145" custLinFactNeighborY="63710">
        <dgm:presLayoutVars>
          <dgm:bulletEnabled val="1"/>
        </dgm:presLayoutVars>
      </dgm:prSet>
      <dgm:spPr/>
    </dgm:pt>
    <dgm:pt modelId="{A4DA2466-9F21-4A4B-AFE8-51A391B2D9E0}" type="pres">
      <dgm:prSet presAssocID="{225A8B79-B811-4890-8606-D4B5A946F939}" presName="sibTrans" presStyleLbl="sibTrans2D1" presStyleIdx="0" presStyleCnt="0"/>
      <dgm:spPr/>
    </dgm:pt>
    <dgm:pt modelId="{2C1D71CD-EB57-4F25-8A70-47902B93330F}" type="pres">
      <dgm:prSet presAssocID="{E80AADD5-C9AE-47E4-B36F-BBC4AAB1830B}" presName="compNode" presStyleCnt="0"/>
      <dgm:spPr/>
    </dgm:pt>
    <dgm:pt modelId="{D9B06DF8-8027-4AF2-995A-933AE00CC20D}" type="pres">
      <dgm:prSet presAssocID="{E80AADD5-C9AE-47E4-B36F-BBC4AAB1830B}" presName="pictRect" presStyleLbl="node1" presStyleIdx="3" presStyleCnt="7" custScaleY="136118" custLinFactNeighborX="-10600" custLinFactNeighborY="16963"/>
      <dgm:spPr>
        <a:blipFill>
          <a:blip xmlns:r="http://schemas.openxmlformats.org/officeDocument/2006/relationships" r:embed="rId4"/>
          <a:srcRect/>
          <a:stretch>
            <a:fillRect t="-1000" b="-1000"/>
          </a:stretch>
        </a:blipFill>
      </dgm:spPr>
    </dgm:pt>
    <dgm:pt modelId="{48F799CE-82C5-4353-BF2B-92BDDC868468}" type="pres">
      <dgm:prSet presAssocID="{E80AADD5-C9AE-47E4-B36F-BBC4AAB1830B}" presName="textRect" presStyleLbl="revTx" presStyleIdx="3" presStyleCnt="7" custScaleX="156419" custScaleY="229708" custLinFactY="10421" custLinFactNeighborX="-1617" custLinFactNeighborY="100000">
        <dgm:presLayoutVars>
          <dgm:bulletEnabled val="1"/>
        </dgm:presLayoutVars>
      </dgm:prSet>
      <dgm:spPr/>
    </dgm:pt>
    <dgm:pt modelId="{1CC61FA1-6880-468C-8DBD-E8293295B2BA}" type="pres">
      <dgm:prSet presAssocID="{598B14A5-005D-4A2D-B899-8590422CD15B}" presName="sibTrans" presStyleLbl="sibTrans2D1" presStyleIdx="0" presStyleCnt="0"/>
      <dgm:spPr/>
    </dgm:pt>
    <dgm:pt modelId="{8E6E7522-72BA-42D2-A54B-5A76A5285C57}" type="pres">
      <dgm:prSet presAssocID="{22291452-DE03-4196-8416-40ACEF827C01}" presName="compNode" presStyleCnt="0"/>
      <dgm:spPr/>
    </dgm:pt>
    <dgm:pt modelId="{400C1E3C-CCD0-4394-90F1-DF6E1AB62C62}" type="pres">
      <dgm:prSet presAssocID="{22291452-DE03-4196-8416-40ACEF827C01}" presName="pictRect" presStyleLbl="node1" presStyleIdx="4" presStyleCnt="7" custScaleY="137328" custLinFactNeighborX="72139" custLinFactNeighborY="33247"/>
      <dgm:spPr>
        <a:blipFill>
          <a:blip xmlns:r="http://schemas.openxmlformats.org/officeDocument/2006/relationships" r:embed="rId5"/>
          <a:srcRect/>
          <a:stretch>
            <a:fillRect t="-23000" b="-23000"/>
          </a:stretch>
        </a:blipFill>
      </dgm:spPr>
    </dgm:pt>
    <dgm:pt modelId="{3D66F7E3-E5CD-428B-8581-7F78E277446B}" type="pres">
      <dgm:prSet presAssocID="{22291452-DE03-4196-8416-40ACEF827C01}" presName="textRect" presStyleLbl="revTx" presStyleIdx="4" presStyleCnt="7">
        <dgm:presLayoutVars>
          <dgm:bulletEnabled val="1"/>
        </dgm:presLayoutVars>
      </dgm:prSet>
      <dgm:spPr/>
    </dgm:pt>
    <dgm:pt modelId="{4638E107-E6E4-446E-8EBC-55A680358D06}" type="pres">
      <dgm:prSet presAssocID="{776DA5C4-B245-4750-930F-44F5E427165A}" presName="sibTrans" presStyleLbl="sibTrans2D1" presStyleIdx="0" presStyleCnt="0"/>
      <dgm:spPr/>
    </dgm:pt>
    <dgm:pt modelId="{C5E5E702-FAFA-47B9-8C26-D1D77EAFB92E}" type="pres">
      <dgm:prSet presAssocID="{31023F3A-906C-463E-9795-8CB98D3D7E2F}" presName="compNode" presStyleCnt="0"/>
      <dgm:spPr/>
    </dgm:pt>
    <dgm:pt modelId="{0C9A349A-9BC3-4D17-AB26-9A6F40C7C87E}" type="pres">
      <dgm:prSet presAssocID="{31023F3A-906C-463E-9795-8CB98D3D7E2F}" presName="pictRect" presStyleLbl="node1" presStyleIdx="5" presStyleCnt="7" custScaleY="129249" custLinFactX="10300" custLinFactNeighborX="100000" custLinFactNeighborY="33255"/>
      <dgm:spPr>
        <a:blipFill>
          <a:blip xmlns:r="http://schemas.openxmlformats.org/officeDocument/2006/relationships" r:embed="rId6"/>
          <a:srcRect/>
          <a:stretch>
            <a:fillRect l="-11000" r="-11000"/>
          </a:stretch>
        </a:blipFill>
      </dgm:spPr>
    </dgm:pt>
    <dgm:pt modelId="{97AE237E-6C08-44D9-B934-48C761CEE2EE}" type="pres">
      <dgm:prSet presAssocID="{31023F3A-906C-463E-9795-8CB98D3D7E2F}" presName="textRect" presStyleLbl="revTx" presStyleIdx="5" presStyleCnt="7">
        <dgm:presLayoutVars>
          <dgm:bulletEnabled val="1"/>
        </dgm:presLayoutVars>
      </dgm:prSet>
      <dgm:spPr/>
    </dgm:pt>
    <dgm:pt modelId="{A4DB9A52-D0DA-4133-96AE-8CB0C23A8D9F}" type="pres">
      <dgm:prSet presAssocID="{5FCEF480-10FC-498E-B9E5-1DA1E7386F4C}" presName="sibTrans" presStyleLbl="sibTrans2D1" presStyleIdx="0" presStyleCnt="0"/>
      <dgm:spPr/>
    </dgm:pt>
    <dgm:pt modelId="{6155CA3E-F592-4E0C-AC8D-C1704607B70A}" type="pres">
      <dgm:prSet presAssocID="{4B3ABF43-B71A-4F24-8E8F-294ECB7ADE30}" presName="compNode" presStyleCnt="0"/>
      <dgm:spPr/>
    </dgm:pt>
    <dgm:pt modelId="{F4D157DD-8E62-4C3B-B50B-BF3A72A97A24}" type="pres">
      <dgm:prSet presAssocID="{4B3ABF43-B71A-4F24-8E8F-294ECB7ADE30}" presName="pictRect" presStyleLbl="node1" presStyleIdx="6" presStyleCnt="7" custScaleX="108413" custScaleY="137616" custLinFactX="-109811" custLinFactNeighborX="-200000" custLinFactNeighborY="37561"/>
      <dgm:spPr>
        <a:blipFill>
          <a:blip xmlns:r="http://schemas.openxmlformats.org/officeDocument/2006/relationships" r:embed="rId7"/>
          <a:srcRect/>
          <a:stretch>
            <a:fillRect l="-2000" r="-2000"/>
          </a:stretch>
        </a:blipFill>
      </dgm:spPr>
    </dgm:pt>
    <dgm:pt modelId="{A5C788F4-1325-4D5A-99B4-8175EED74641}" type="pres">
      <dgm:prSet presAssocID="{4B3ABF43-B71A-4F24-8E8F-294ECB7ADE30}" presName="textRect" presStyleLbl="revTx" presStyleIdx="6" presStyleCnt="7">
        <dgm:presLayoutVars>
          <dgm:bulletEnabled val="1"/>
        </dgm:presLayoutVars>
      </dgm:prSet>
      <dgm:spPr/>
    </dgm:pt>
  </dgm:ptLst>
  <dgm:cxnLst>
    <dgm:cxn modelId="{46C11401-3099-41B4-8AB9-BB40172F187E}" srcId="{5CF25319-A561-4091-AED5-A0D53547E5B2}" destId="{E80AADD5-C9AE-47E4-B36F-BBC4AAB1830B}" srcOrd="3" destOrd="0" parTransId="{6C26F244-5DE6-40C3-839B-F46B2E7EA84D}" sibTransId="{598B14A5-005D-4A2D-B899-8590422CD15B}"/>
    <dgm:cxn modelId="{D14B0609-AAD5-4B38-A968-EB6D81B6FDE6}" type="presOf" srcId="{C46A61C3-3F80-4769-8969-D71FAF88826C}" destId="{7A2C3FE1-ECBC-40D3-B0BA-F84C6B988220}" srcOrd="0" destOrd="0" presId="urn:microsoft.com/office/officeart/2005/8/layout/pList1"/>
    <dgm:cxn modelId="{2A06580D-3356-40C4-A0C9-E35AA992EDC1}" type="presOf" srcId="{4B3ABF43-B71A-4F24-8E8F-294ECB7ADE30}" destId="{A5C788F4-1325-4D5A-99B4-8175EED74641}" srcOrd="0" destOrd="0" presId="urn:microsoft.com/office/officeart/2005/8/layout/pList1"/>
    <dgm:cxn modelId="{BC06D310-AF67-4F88-9596-E48994FAD8A1}" type="presOf" srcId="{A0141E35-DA4C-42C5-9BFA-29DF1C02F729}" destId="{56A91182-412F-4C23-AF78-96D7935FE606}" srcOrd="0" destOrd="0" presId="urn:microsoft.com/office/officeart/2005/8/layout/pList1"/>
    <dgm:cxn modelId="{36224F21-8C7C-47AB-A22A-6A0BCDBBD39F}" type="presOf" srcId="{225A8B79-B811-4890-8606-D4B5A946F939}" destId="{A4DA2466-9F21-4A4B-AFE8-51A391B2D9E0}" srcOrd="0" destOrd="0" presId="urn:microsoft.com/office/officeart/2005/8/layout/pList1"/>
    <dgm:cxn modelId="{27E13B25-07A9-4FC8-B68B-6ECF73AA7E23}" type="presOf" srcId="{5CF25319-A561-4091-AED5-A0D53547E5B2}" destId="{BCF6BF8F-0144-4A61-985F-C20B8FCF04E6}" srcOrd="0" destOrd="0" presId="urn:microsoft.com/office/officeart/2005/8/layout/pList1"/>
    <dgm:cxn modelId="{AC4A3D52-59A3-46A5-93A5-4E34B5D23C84}" srcId="{5CF25319-A561-4091-AED5-A0D53547E5B2}" destId="{31023F3A-906C-463E-9795-8CB98D3D7E2F}" srcOrd="5" destOrd="0" parTransId="{9960BDB4-ECC6-4859-8D60-66C69AB465C6}" sibTransId="{5FCEF480-10FC-498E-B9E5-1DA1E7386F4C}"/>
    <dgm:cxn modelId="{C0AC6B52-E731-44B8-A74F-46B3B0A27B3A}" type="presOf" srcId="{5085AD42-2E24-45CA-9001-3ED8349920A4}" destId="{92E9C2AA-3506-4C20-A0D4-96AAA15E9CCE}" srcOrd="0" destOrd="0" presId="urn:microsoft.com/office/officeart/2005/8/layout/pList1"/>
    <dgm:cxn modelId="{4DEA9373-0EAE-48E8-913B-5FBB7D80FD74}" type="presOf" srcId="{31023F3A-906C-463E-9795-8CB98D3D7E2F}" destId="{97AE237E-6C08-44D9-B934-48C761CEE2EE}" srcOrd="0" destOrd="0" presId="urn:microsoft.com/office/officeart/2005/8/layout/pList1"/>
    <dgm:cxn modelId="{B494CB8C-EE86-4EFB-B04A-2A492C21474F}" type="presOf" srcId="{1DC94628-2FFE-4E56-B954-CE627FE798A1}" destId="{FA9D3372-5EA4-4441-B618-38B22B28AB90}" srcOrd="0" destOrd="0" presId="urn:microsoft.com/office/officeart/2005/8/layout/pList1"/>
    <dgm:cxn modelId="{8E4E9B8F-B389-493A-A694-85D7D2CA390E}" type="presOf" srcId="{598B14A5-005D-4A2D-B899-8590422CD15B}" destId="{1CC61FA1-6880-468C-8DBD-E8293295B2BA}" srcOrd="0" destOrd="0" presId="urn:microsoft.com/office/officeart/2005/8/layout/pList1"/>
    <dgm:cxn modelId="{9EC2F59D-8FE7-4548-AD27-4339E19C9031}" srcId="{5CF25319-A561-4091-AED5-A0D53547E5B2}" destId="{22291452-DE03-4196-8416-40ACEF827C01}" srcOrd="4" destOrd="0" parTransId="{8DBA1518-64E0-4D24-93FF-C5F58516E465}" sibTransId="{776DA5C4-B245-4750-930F-44F5E427165A}"/>
    <dgm:cxn modelId="{D25BF0AA-A8FB-4FB5-9E50-650F257315CC}" srcId="{5CF25319-A561-4091-AED5-A0D53547E5B2}" destId="{A0141E35-DA4C-42C5-9BFA-29DF1C02F729}" srcOrd="2" destOrd="0" parTransId="{300FF180-6ED6-428D-82AF-7ED0534C2DF9}" sibTransId="{225A8B79-B811-4890-8606-D4B5A946F939}"/>
    <dgm:cxn modelId="{A20390B5-B6E5-42FC-A0DE-D0B3782CF8AF}" srcId="{5CF25319-A561-4091-AED5-A0D53547E5B2}" destId="{4B3ABF43-B71A-4F24-8E8F-294ECB7ADE30}" srcOrd="6" destOrd="0" parTransId="{7CD992F4-452E-41E7-8EB7-7F01441447FA}" sibTransId="{18B7E169-C895-41DA-B66D-168EECE92B5B}"/>
    <dgm:cxn modelId="{C0F944B9-44AC-4FBB-B784-FEA0BF5B071F}" type="presOf" srcId="{776DA5C4-B245-4750-930F-44F5E427165A}" destId="{4638E107-E6E4-446E-8EBC-55A680358D06}" srcOrd="0" destOrd="0" presId="urn:microsoft.com/office/officeart/2005/8/layout/pList1"/>
    <dgm:cxn modelId="{C48833BE-D3DC-4A33-90AB-6D447B9E4BCC}" type="presOf" srcId="{5FCEF480-10FC-498E-B9E5-1DA1E7386F4C}" destId="{A4DB9A52-D0DA-4133-96AE-8CB0C23A8D9F}" srcOrd="0" destOrd="0" presId="urn:microsoft.com/office/officeart/2005/8/layout/pList1"/>
    <dgm:cxn modelId="{38A864CE-2F31-4FFE-B437-81FBAB5B4190}" type="presOf" srcId="{E80AADD5-C9AE-47E4-B36F-BBC4AAB1830B}" destId="{48F799CE-82C5-4353-BF2B-92BDDC868468}" srcOrd="0" destOrd="0" presId="urn:microsoft.com/office/officeart/2005/8/layout/pList1"/>
    <dgm:cxn modelId="{0400CCD1-FFD6-4276-B887-8D8BA5A686F2}" srcId="{5CF25319-A561-4091-AED5-A0D53547E5B2}" destId="{5085AD42-2E24-45CA-9001-3ED8349920A4}" srcOrd="1" destOrd="0" parTransId="{DFFD28CD-B044-494D-A130-1187E842B74F}" sibTransId="{C46A61C3-3F80-4769-8969-D71FAF88826C}"/>
    <dgm:cxn modelId="{7BFA6FD7-5B37-4B35-A9FF-9EBF4071BB22}" srcId="{5CF25319-A561-4091-AED5-A0D53547E5B2}" destId="{1DC94628-2FFE-4E56-B954-CE627FE798A1}" srcOrd="0" destOrd="0" parTransId="{658FAB05-63BD-465F-A375-E1FC9439C203}" sibTransId="{A1466284-9AD2-4DD8-BBC0-6E5E2E119AB5}"/>
    <dgm:cxn modelId="{F2A949E2-0C30-4699-9BA8-559D913B9FD9}" type="presOf" srcId="{A1466284-9AD2-4DD8-BBC0-6E5E2E119AB5}" destId="{D173DC65-9DDE-44CB-BE97-31E6A4B80501}" srcOrd="0" destOrd="0" presId="urn:microsoft.com/office/officeart/2005/8/layout/pList1"/>
    <dgm:cxn modelId="{3E6929F1-1CC4-403F-A646-6E633F3DAEA2}" type="presOf" srcId="{22291452-DE03-4196-8416-40ACEF827C01}" destId="{3D66F7E3-E5CD-428B-8581-7F78E277446B}" srcOrd="0" destOrd="0" presId="urn:microsoft.com/office/officeart/2005/8/layout/pList1"/>
    <dgm:cxn modelId="{41EBA73E-A789-44F1-85B2-337B387CC7C5}" type="presParOf" srcId="{BCF6BF8F-0144-4A61-985F-C20B8FCF04E6}" destId="{D7BE87FB-CF66-49E0-A0E3-0CBB24774397}" srcOrd="0" destOrd="0" presId="urn:microsoft.com/office/officeart/2005/8/layout/pList1"/>
    <dgm:cxn modelId="{BD077610-1D43-44A7-8816-C711ABF3296F}" type="presParOf" srcId="{D7BE87FB-CF66-49E0-A0E3-0CBB24774397}" destId="{76C266CC-45E9-4776-8984-4059828DA519}" srcOrd="0" destOrd="0" presId="urn:microsoft.com/office/officeart/2005/8/layout/pList1"/>
    <dgm:cxn modelId="{E79FEF9B-830B-45F0-A48E-6C70B2681EC6}" type="presParOf" srcId="{D7BE87FB-CF66-49E0-A0E3-0CBB24774397}" destId="{FA9D3372-5EA4-4441-B618-38B22B28AB90}" srcOrd="1" destOrd="0" presId="urn:microsoft.com/office/officeart/2005/8/layout/pList1"/>
    <dgm:cxn modelId="{88AB34E2-F84A-414F-82F1-69D1FC037507}" type="presParOf" srcId="{BCF6BF8F-0144-4A61-985F-C20B8FCF04E6}" destId="{D173DC65-9DDE-44CB-BE97-31E6A4B80501}" srcOrd="1" destOrd="0" presId="urn:microsoft.com/office/officeart/2005/8/layout/pList1"/>
    <dgm:cxn modelId="{B82A89C4-A016-4244-8723-E041D7CECF6B}" type="presParOf" srcId="{BCF6BF8F-0144-4A61-985F-C20B8FCF04E6}" destId="{84E45C89-7426-40B3-A4BA-BCB04C5A9159}" srcOrd="2" destOrd="0" presId="urn:microsoft.com/office/officeart/2005/8/layout/pList1"/>
    <dgm:cxn modelId="{F6DCF234-509B-4F2D-90EB-303238B06A5E}" type="presParOf" srcId="{84E45C89-7426-40B3-A4BA-BCB04C5A9159}" destId="{90F68B44-A1F5-4D16-987B-2C0CAC7E73A6}" srcOrd="0" destOrd="0" presId="urn:microsoft.com/office/officeart/2005/8/layout/pList1"/>
    <dgm:cxn modelId="{F0115096-4091-4CFB-A63C-3E5E1D26555D}" type="presParOf" srcId="{84E45C89-7426-40B3-A4BA-BCB04C5A9159}" destId="{92E9C2AA-3506-4C20-A0D4-96AAA15E9CCE}" srcOrd="1" destOrd="0" presId="urn:microsoft.com/office/officeart/2005/8/layout/pList1"/>
    <dgm:cxn modelId="{5909D44C-750D-41CC-9400-38312B241ABE}" type="presParOf" srcId="{BCF6BF8F-0144-4A61-985F-C20B8FCF04E6}" destId="{7A2C3FE1-ECBC-40D3-B0BA-F84C6B988220}" srcOrd="3" destOrd="0" presId="urn:microsoft.com/office/officeart/2005/8/layout/pList1"/>
    <dgm:cxn modelId="{A2FB859C-F7CE-44DF-8035-AC31CC219D7E}" type="presParOf" srcId="{BCF6BF8F-0144-4A61-985F-C20B8FCF04E6}" destId="{29187F39-4172-4FD0-A151-1A558B4E6E08}" srcOrd="4" destOrd="0" presId="urn:microsoft.com/office/officeart/2005/8/layout/pList1"/>
    <dgm:cxn modelId="{6349EF6B-8AB2-4299-9904-2EFD2E95FEAB}" type="presParOf" srcId="{29187F39-4172-4FD0-A151-1A558B4E6E08}" destId="{7D75C960-3519-4672-B6E1-3964455EEB23}" srcOrd="0" destOrd="0" presId="urn:microsoft.com/office/officeart/2005/8/layout/pList1"/>
    <dgm:cxn modelId="{DDE58C1E-022C-4AB8-8B80-6F3AAEF99F20}" type="presParOf" srcId="{29187F39-4172-4FD0-A151-1A558B4E6E08}" destId="{56A91182-412F-4C23-AF78-96D7935FE606}" srcOrd="1" destOrd="0" presId="urn:microsoft.com/office/officeart/2005/8/layout/pList1"/>
    <dgm:cxn modelId="{7E71F816-E1F0-49B3-9E25-CCA0A5A41848}" type="presParOf" srcId="{BCF6BF8F-0144-4A61-985F-C20B8FCF04E6}" destId="{A4DA2466-9F21-4A4B-AFE8-51A391B2D9E0}" srcOrd="5" destOrd="0" presId="urn:microsoft.com/office/officeart/2005/8/layout/pList1"/>
    <dgm:cxn modelId="{3E099827-F755-4022-9FF7-97A00A0B23B3}" type="presParOf" srcId="{BCF6BF8F-0144-4A61-985F-C20B8FCF04E6}" destId="{2C1D71CD-EB57-4F25-8A70-47902B93330F}" srcOrd="6" destOrd="0" presId="urn:microsoft.com/office/officeart/2005/8/layout/pList1"/>
    <dgm:cxn modelId="{6DA7C394-C042-4E45-A6DD-6DF551FF9C1E}" type="presParOf" srcId="{2C1D71CD-EB57-4F25-8A70-47902B93330F}" destId="{D9B06DF8-8027-4AF2-995A-933AE00CC20D}" srcOrd="0" destOrd="0" presId="urn:microsoft.com/office/officeart/2005/8/layout/pList1"/>
    <dgm:cxn modelId="{3CD8E0F1-69D0-4BC1-A52F-B589405383AF}" type="presParOf" srcId="{2C1D71CD-EB57-4F25-8A70-47902B93330F}" destId="{48F799CE-82C5-4353-BF2B-92BDDC868468}" srcOrd="1" destOrd="0" presId="urn:microsoft.com/office/officeart/2005/8/layout/pList1"/>
    <dgm:cxn modelId="{D23B40A5-93CA-4FFB-96B5-3AD59578DF3F}" type="presParOf" srcId="{BCF6BF8F-0144-4A61-985F-C20B8FCF04E6}" destId="{1CC61FA1-6880-468C-8DBD-E8293295B2BA}" srcOrd="7" destOrd="0" presId="urn:microsoft.com/office/officeart/2005/8/layout/pList1"/>
    <dgm:cxn modelId="{9B6BFAAB-8264-4EA6-BF22-F833420ABEEC}" type="presParOf" srcId="{BCF6BF8F-0144-4A61-985F-C20B8FCF04E6}" destId="{8E6E7522-72BA-42D2-A54B-5A76A5285C57}" srcOrd="8" destOrd="0" presId="urn:microsoft.com/office/officeart/2005/8/layout/pList1"/>
    <dgm:cxn modelId="{64D0DE62-B0B0-4740-867D-06F1334A9469}" type="presParOf" srcId="{8E6E7522-72BA-42D2-A54B-5A76A5285C57}" destId="{400C1E3C-CCD0-4394-90F1-DF6E1AB62C62}" srcOrd="0" destOrd="0" presId="urn:microsoft.com/office/officeart/2005/8/layout/pList1"/>
    <dgm:cxn modelId="{F8BE5ED2-C443-47B0-B5E3-39DF384F34A2}" type="presParOf" srcId="{8E6E7522-72BA-42D2-A54B-5A76A5285C57}" destId="{3D66F7E3-E5CD-428B-8581-7F78E277446B}" srcOrd="1" destOrd="0" presId="urn:microsoft.com/office/officeart/2005/8/layout/pList1"/>
    <dgm:cxn modelId="{719B89C2-3559-4763-A0C8-5CAEC8834625}" type="presParOf" srcId="{BCF6BF8F-0144-4A61-985F-C20B8FCF04E6}" destId="{4638E107-E6E4-446E-8EBC-55A680358D06}" srcOrd="9" destOrd="0" presId="urn:microsoft.com/office/officeart/2005/8/layout/pList1"/>
    <dgm:cxn modelId="{11880F51-F2F7-4F42-970F-E904CB3832A5}" type="presParOf" srcId="{BCF6BF8F-0144-4A61-985F-C20B8FCF04E6}" destId="{C5E5E702-FAFA-47B9-8C26-D1D77EAFB92E}" srcOrd="10" destOrd="0" presId="urn:microsoft.com/office/officeart/2005/8/layout/pList1"/>
    <dgm:cxn modelId="{040F2D36-1A65-4184-951C-F8BA3369691B}" type="presParOf" srcId="{C5E5E702-FAFA-47B9-8C26-D1D77EAFB92E}" destId="{0C9A349A-9BC3-4D17-AB26-9A6F40C7C87E}" srcOrd="0" destOrd="0" presId="urn:microsoft.com/office/officeart/2005/8/layout/pList1"/>
    <dgm:cxn modelId="{1C95E59D-1FC0-4794-B9FC-13E9FF98AFF1}" type="presParOf" srcId="{C5E5E702-FAFA-47B9-8C26-D1D77EAFB92E}" destId="{97AE237E-6C08-44D9-B934-48C761CEE2EE}" srcOrd="1" destOrd="0" presId="urn:microsoft.com/office/officeart/2005/8/layout/pList1"/>
    <dgm:cxn modelId="{1F961AE3-462A-4474-9D70-88025997504C}" type="presParOf" srcId="{BCF6BF8F-0144-4A61-985F-C20B8FCF04E6}" destId="{A4DB9A52-D0DA-4133-96AE-8CB0C23A8D9F}" srcOrd="11" destOrd="0" presId="urn:microsoft.com/office/officeart/2005/8/layout/pList1"/>
    <dgm:cxn modelId="{86055BFE-EB86-4530-85F4-83232CEECAE3}" type="presParOf" srcId="{BCF6BF8F-0144-4A61-985F-C20B8FCF04E6}" destId="{6155CA3E-F592-4E0C-AC8D-C1704607B70A}" srcOrd="12" destOrd="0" presId="urn:microsoft.com/office/officeart/2005/8/layout/pList1"/>
    <dgm:cxn modelId="{491EB9B8-AF6D-4EED-81F1-2DD630AF191F}" type="presParOf" srcId="{6155CA3E-F592-4E0C-AC8D-C1704607B70A}" destId="{F4D157DD-8E62-4C3B-B50B-BF3A72A97A24}" srcOrd="0" destOrd="0" presId="urn:microsoft.com/office/officeart/2005/8/layout/pList1"/>
    <dgm:cxn modelId="{51DABBA4-EB6C-4C30-B795-6231B6F65AA8}" type="presParOf" srcId="{6155CA3E-F592-4E0C-AC8D-C1704607B70A}" destId="{A5C788F4-1325-4D5A-99B4-8175EED7464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266CC-45E9-4776-8984-4059828DA519}">
      <dsp:nvSpPr>
        <dsp:cNvPr id="0" name=""/>
        <dsp:cNvSpPr/>
      </dsp:nvSpPr>
      <dsp:spPr>
        <a:xfrm>
          <a:off x="0" y="289411"/>
          <a:ext cx="1786357" cy="1485927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A9D3372-5EA4-4441-B618-38B22B28AB90}">
      <dsp:nvSpPr>
        <dsp:cNvPr id="0" name=""/>
        <dsp:cNvSpPr/>
      </dsp:nvSpPr>
      <dsp:spPr>
        <a:xfrm>
          <a:off x="0" y="1669700"/>
          <a:ext cx="1989255" cy="632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Algerian" panose="04020705040A02060702" pitchFamily="82" charset="0"/>
            </a:rPr>
            <a:t>Android mobile</a:t>
          </a:r>
        </a:p>
      </dsp:txBody>
      <dsp:txXfrm>
        <a:off x="0" y="1669700"/>
        <a:ext cx="1989255" cy="632136"/>
      </dsp:txXfrm>
    </dsp:sp>
    <dsp:sp modelId="{90F68B44-A1F5-4D16-987B-2C0CAC7E73A6}">
      <dsp:nvSpPr>
        <dsp:cNvPr id="0" name=""/>
        <dsp:cNvSpPr/>
      </dsp:nvSpPr>
      <dsp:spPr>
        <a:xfrm>
          <a:off x="2218057" y="134051"/>
          <a:ext cx="1703873" cy="1664687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E9C2AA-3506-4C20-A0D4-96AAA15E9CCE}">
      <dsp:nvSpPr>
        <dsp:cNvPr id="0" name=""/>
        <dsp:cNvSpPr/>
      </dsp:nvSpPr>
      <dsp:spPr>
        <a:xfrm>
          <a:off x="2027394" y="1887854"/>
          <a:ext cx="1703873" cy="632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Algerian" panose="04020705040A02060702" pitchFamily="82" charset="0"/>
            </a:rPr>
            <a:t>Wi-fi</a:t>
          </a:r>
        </a:p>
      </dsp:txBody>
      <dsp:txXfrm>
        <a:off x="2027394" y="1887854"/>
        <a:ext cx="1703873" cy="632136"/>
      </dsp:txXfrm>
    </dsp:sp>
    <dsp:sp modelId="{7D75C960-3519-4672-B6E1-3964455EEB23}">
      <dsp:nvSpPr>
        <dsp:cNvPr id="0" name=""/>
        <dsp:cNvSpPr/>
      </dsp:nvSpPr>
      <dsp:spPr>
        <a:xfrm>
          <a:off x="4671340" y="134048"/>
          <a:ext cx="1703873" cy="1664851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l="-11000" r="-11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A91182-412F-4C23-AF78-96D7935FE606}">
      <dsp:nvSpPr>
        <dsp:cNvPr id="0" name=""/>
        <dsp:cNvSpPr/>
      </dsp:nvSpPr>
      <dsp:spPr>
        <a:xfrm>
          <a:off x="3888333" y="1941406"/>
          <a:ext cx="2580192" cy="72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Algerian" panose="04020705040A02060702" pitchFamily="82" charset="0"/>
            </a:rPr>
            <a:t>Programming schedule</a:t>
          </a:r>
        </a:p>
      </dsp:txBody>
      <dsp:txXfrm>
        <a:off x="3888333" y="1941406"/>
        <a:ext cx="2580192" cy="726325"/>
      </dsp:txXfrm>
    </dsp:sp>
    <dsp:sp modelId="{D9B06DF8-8027-4AF2-995A-933AE00CC20D}">
      <dsp:nvSpPr>
        <dsp:cNvPr id="0" name=""/>
        <dsp:cNvSpPr/>
      </dsp:nvSpPr>
      <dsp:spPr>
        <a:xfrm>
          <a:off x="7128925" y="200777"/>
          <a:ext cx="1703873" cy="1597982"/>
        </a:xfrm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 t="-1000" b="-1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8F799CE-82C5-4353-BF2B-92BDDC868468}">
      <dsp:nvSpPr>
        <dsp:cNvPr id="0" name=""/>
        <dsp:cNvSpPr/>
      </dsp:nvSpPr>
      <dsp:spPr>
        <a:xfrm>
          <a:off x="6801330" y="1675658"/>
          <a:ext cx="2665181" cy="1452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Algerian" panose="04020705040A02060702" pitchFamily="82" charset="0"/>
            </a:rPr>
            <a:t>Reminders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Algerian" panose="04020705040A02060702" pitchFamily="82" charset="0"/>
            </a:rPr>
            <a:t>Repeating time setting </a:t>
          </a:r>
        </a:p>
      </dsp:txBody>
      <dsp:txXfrm>
        <a:off x="6801330" y="1675658"/>
        <a:ext cx="2665181" cy="1452069"/>
      </dsp:txXfrm>
    </dsp:sp>
    <dsp:sp modelId="{400C1E3C-CCD0-4394-90F1-DF6E1AB62C62}">
      <dsp:nvSpPr>
        <dsp:cNvPr id="0" name=""/>
        <dsp:cNvSpPr/>
      </dsp:nvSpPr>
      <dsp:spPr>
        <a:xfrm>
          <a:off x="3200338" y="2991257"/>
          <a:ext cx="1703873" cy="1612187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D66F7E3-E5CD-428B-8581-7F78E277446B}">
      <dsp:nvSpPr>
        <dsp:cNvPr id="0" name=""/>
        <dsp:cNvSpPr/>
      </dsp:nvSpPr>
      <dsp:spPr>
        <a:xfrm>
          <a:off x="1971181" y="3994026"/>
          <a:ext cx="1703873" cy="632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1971181" y="3994026"/>
        <a:ext cx="1703873" cy="632136"/>
      </dsp:txXfrm>
    </dsp:sp>
    <dsp:sp modelId="{0C9A349A-9BC3-4D17-AB26-9A6F40C7C87E}">
      <dsp:nvSpPr>
        <dsp:cNvPr id="0" name=""/>
        <dsp:cNvSpPr/>
      </dsp:nvSpPr>
      <dsp:spPr>
        <a:xfrm>
          <a:off x="5724886" y="3015063"/>
          <a:ext cx="1703873" cy="1517342"/>
        </a:xfrm>
        <a:prstGeom prst="roundRect">
          <a:avLst/>
        </a:prstGeom>
        <a:blipFill>
          <a:blip xmlns:r="http://schemas.openxmlformats.org/officeDocument/2006/relationships" r:embed="rId6"/>
          <a:srcRect/>
          <a:stretch>
            <a:fillRect l="-11000" r="-11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7AE237E-6C08-44D9-B934-48C761CEE2EE}">
      <dsp:nvSpPr>
        <dsp:cNvPr id="0" name=""/>
        <dsp:cNvSpPr/>
      </dsp:nvSpPr>
      <dsp:spPr>
        <a:xfrm>
          <a:off x="3845513" y="3970315"/>
          <a:ext cx="1703873" cy="632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3845513" y="3970315"/>
        <a:ext cx="1703873" cy="632136"/>
      </dsp:txXfrm>
    </dsp:sp>
    <dsp:sp modelId="{F4D157DD-8E62-4C3B-B50B-BF3A72A97A24}">
      <dsp:nvSpPr>
        <dsp:cNvPr id="0" name=""/>
        <dsp:cNvSpPr/>
      </dsp:nvSpPr>
      <dsp:spPr>
        <a:xfrm>
          <a:off x="441059" y="3013077"/>
          <a:ext cx="1847220" cy="1615568"/>
        </a:xfrm>
        <a:prstGeom prst="roundRect">
          <a:avLst/>
        </a:prstGeom>
        <a:blipFill>
          <a:blip xmlns:r="http://schemas.openxmlformats.org/officeDocument/2006/relationships" r:embed="rId7"/>
          <a:srcRect/>
          <a:stretch>
            <a:fillRect l="-2000" r="-2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C788F4-1325-4D5A-99B4-8175EED74641}">
      <dsp:nvSpPr>
        <dsp:cNvPr id="0" name=""/>
        <dsp:cNvSpPr/>
      </dsp:nvSpPr>
      <dsp:spPr>
        <a:xfrm>
          <a:off x="5791519" y="3994871"/>
          <a:ext cx="1703873" cy="632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5791519" y="3994871"/>
        <a:ext cx="1703873" cy="632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4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07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algn="l" indent="0" marL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6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6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0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ah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10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7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13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7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indent="0" marL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5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6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8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7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048680" name="TextBox 13"/>
          <p:cNvSpPr txBox="1"/>
          <p:nvPr/>
        </p:nvSpPr>
        <p:spPr>
          <a:xfrm>
            <a:off x="2467652" y="648005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81" name="TextBox 14"/>
          <p:cNvSpPr txBox="1"/>
          <p:nvPr/>
        </p:nvSpPr>
        <p:spPr>
          <a:xfrm>
            <a:off x="11114852" y="290530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b="0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0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7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7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7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0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6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66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66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7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048671" name="TextBox 16"/>
          <p:cNvSpPr txBox="1"/>
          <p:nvPr/>
        </p:nvSpPr>
        <p:spPr>
          <a:xfrm>
            <a:off x="2467652" y="648005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72" name="TextBox 17"/>
          <p:cNvSpPr txBox="1"/>
          <p:nvPr/>
        </p:nvSpPr>
        <p:spPr>
          <a:xfrm>
            <a:off x="11114852" y="290530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b="0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72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72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27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2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8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68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anchor="ctr"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3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3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73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4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14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9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algn="l" indent="0" marL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6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2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9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16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17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1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71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2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5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6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8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70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1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0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66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6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63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3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b="0" sz="2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30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31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73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34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3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28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29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indent="0" marL="0">
              <a:buNone/>
              <a:defRPr sz="12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63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2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3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04857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ah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ah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ah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ah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ah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ah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ah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ah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ah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ah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ah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ah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4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048588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ah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89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ah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0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ah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1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ah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2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ah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3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ah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4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ah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5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ah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6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ah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7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ah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8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ah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9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ah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8600" name="Rectangle 6"/>
          <p:cNvSpPr/>
          <p:nvPr/>
        </p:nvSpPr>
        <p:spPr>
          <a:xfrm>
            <a:off x="0" y="0"/>
            <a:ext cx="182880" cy="6858000"/>
          </a:xfrm>
          <a:prstGeom prst="rect"/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01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/>
        </p:spPr>
        <p:txBody>
          <a:bodyPr anchor="t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02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03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10/18/2025</a:t>
            </a:fld>
            <a:endParaRPr dirty="0" lang="en-US"/>
          </a:p>
        </p:txBody>
      </p:sp>
      <p:sp>
        <p:nvSpPr>
          <p:cNvPr id="104860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104860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eaLnBrk="1" hangingPunct="1" latinLnBrk="0" rtl="0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hyperlink" Target="mailto:nivedhithainfos@gmail.com" TargetMode="Externa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9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Subtitle 2"/>
          <p:cNvSpPr>
            <a:spLocks noGrp="1"/>
          </p:cNvSpPr>
          <p:nvPr>
            <p:ph type="subTitle" idx="1"/>
          </p:nvPr>
        </p:nvSpPr>
        <p:spPr>
          <a:xfrm>
            <a:off x="1904466" y="970223"/>
            <a:ext cx="9840768" cy="5307629"/>
          </a:xfrm>
        </p:spPr>
        <p:txBody>
          <a:bodyPr>
            <a:normAutofit/>
          </a:bodyPr>
          <a:p>
            <a:pPr indent="-857250" marL="857250">
              <a:buFont typeface="Wingdings" panose="05000000000000000000" pitchFamily="2" charset="2"/>
              <a:buChar char="q"/>
            </a:pPr>
            <a:r>
              <a:rPr altLang="en-GB" b="1" dirty="0" sz="7200" lang="en-US">
                <a:latin typeface="Arial Black" panose="020B0A04020102020204" pitchFamily="34" charset="0"/>
              </a:rPr>
              <a:t>S</a:t>
            </a:r>
            <a:r>
              <a:rPr altLang="en-GB" b="1" dirty="0" sz="7200" lang="en-US">
                <a:latin typeface="Arial Black" panose="020B0A04020102020204" pitchFamily="34" charset="0"/>
              </a:rPr>
              <a:t>M</a:t>
            </a:r>
            <a:r>
              <a:rPr altLang="en-GB" b="1" dirty="0" sz="7200" lang="en-US">
                <a:latin typeface="Arial Black" panose="020B0A04020102020204" pitchFamily="34" charset="0"/>
              </a:rPr>
              <a:t>A</a:t>
            </a:r>
            <a:r>
              <a:rPr altLang="en-GB" b="1" dirty="0" sz="7200" lang="en-US">
                <a:latin typeface="Arial Black" panose="020B0A04020102020204" pitchFamily="34" charset="0"/>
              </a:rPr>
              <a:t>R</a:t>
            </a:r>
            <a:r>
              <a:rPr altLang="en-GB" b="1" dirty="0" sz="7200" lang="en-US">
                <a:latin typeface="Arial Black" panose="020B0A04020102020204" pitchFamily="34" charset="0"/>
              </a:rPr>
              <a:t>T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A</a:t>
            </a:r>
            <a:r>
              <a:rPr altLang="en-GB" b="1" dirty="0" sz="7200" lang="en-US">
                <a:latin typeface="Arial Black" panose="020B0A04020102020204" pitchFamily="34" charset="0"/>
              </a:rPr>
              <a:t>I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D</a:t>
            </a:r>
            <a:r>
              <a:rPr altLang="en-GB" b="1" dirty="0" sz="7200" lang="en-US">
                <a:latin typeface="Arial Black" panose="020B0A04020102020204" pitchFamily="34" charset="0"/>
              </a:rPr>
              <a:t>I</a:t>
            </a:r>
            <a:r>
              <a:rPr altLang="en-GB" b="1" dirty="0" sz="7200" lang="en-US">
                <a:latin typeface="Arial Black" panose="020B0A04020102020204" pitchFamily="34" charset="0"/>
              </a:rPr>
              <a:t>G</a:t>
            </a:r>
            <a:r>
              <a:rPr altLang="en-GB" b="1" dirty="0" sz="7200" lang="en-US">
                <a:latin typeface="Arial Black" panose="020B0A04020102020204" pitchFamily="34" charset="0"/>
              </a:rPr>
              <a:t>I</a:t>
            </a:r>
            <a:r>
              <a:rPr altLang="en-GB" b="1" dirty="0" sz="7200" lang="en-US">
                <a:latin typeface="Arial Black" panose="020B0A04020102020204" pitchFamily="34" charset="0"/>
              </a:rPr>
              <a:t>T</a:t>
            </a:r>
            <a:r>
              <a:rPr altLang="en-GB" b="1" dirty="0" sz="7200" lang="en-US">
                <a:latin typeface="Arial Black" panose="020B0A04020102020204" pitchFamily="34" charset="0"/>
              </a:rPr>
              <a:t>A</a:t>
            </a:r>
            <a:r>
              <a:rPr altLang="en-GB" b="1" dirty="0" sz="7200" lang="en-US">
                <a:latin typeface="Arial Black" panose="020B0A04020102020204" pitchFamily="34" charset="0"/>
              </a:rPr>
              <a:t>L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H</a:t>
            </a:r>
            <a:r>
              <a:rPr altLang="en-GB" b="1" dirty="0" sz="7200" lang="en-US">
                <a:latin typeface="Arial Black" panose="020B0A04020102020204" pitchFamily="34" charset="0"/>
              </a:rPr>
              <a:t>E</a:t>
            </a:r>
            <a:r>
              <a:rPr altLang="en-GB" b="1" dirty="0" sz="7200" lang="en-US">
                <a:latin typeface="Arial Black" panose="020B0A04020102020204" pitchFamily="34" charset="0"/>
              </a:rPr>
              <a:t>A</a:t>
            </a:r>
            <a:r>
              <a:rPr altLang="en-GB" b="1" dirty="0" sz="7200" lang="en-US">
                <a:latin typeface="Arial Black" panose="020B0A04020102020204" pitchFamily="34" charset="0"/>
              </a:rPr>
              <a:t>L</a:t>
            </a:r>
            <a:r>
              <a:rPr altLang="en-GB" b="1" dirty="0" sz="7200" lang="en-US">
                <a:latin typeface="Arial Black" panose="020B0A04020102020204" pitchFamily="34" charset="0"/>
              </a:rPr>
              <a:t>T</a:t>
            </a:r>
            <a:r>
              <a:rPr altLang="en-GB" b="1" dirty="0" sz="7200" lang="en-US">
                <a:latin typeface="Arial Black" panose="020B0A04020102020204" pitchFamily="34" charset="0"/>
              </a:rPr>
              <a:t>H</a:t>
            </a:r>
            <a:r>
              <a:rPr altLang="en-GB" b="1" dirty="0" sz="7200" lang="en-US">
                <a:latin typeface="Arial Black" panose="020B0A04020102020204" pitchFamily="34" charset="0"/>
              </a:rPr>
              <a:t> </a:t>
            </a:r>
            <a:r>
              <a:rPr altLang="en-GB" b="1" dirty="0" sz="7200" lang="en-US">
                <a:latin typeface="Arial Black" panose="020B0A04020102020204" pitchFamily="34" charset="0"/>
              </a:rPr>
              <a:t>M</a:t>
            </a:r>
            <a:r>
              <a:rPr altLang="en-GB" b="1" dirty="0" sz="7200" lang="en-US">
                <a:latin typeface="Arial Black" panose="020B0A04020102020204" pitchFamily="34" charset="0"/>
              </a:rPr>
              <a:t>O</a:t>
            </a:r>
            <a:r>
              <a:rPr altLang="en-GB" b="1" dirty="0" sz="7200" lang="en-US">
                <a:latin typeface="Arial Black" panose="020B0A04020102020204" pitchFamily="34" charset="0"/>
              </a:rPr>
              <a:t>N</a:t>
            </a:r>
            <a:r>
              <a:rPr altLang="en-GB" b="1" dirty="0" sz="7200" lang="en-US">
                <a:latin typeface="Arial Black" panose="020B0A04020102020204" pitchFamily="34" charset="0"/>
              </a:rPr>
              <a:t>I</a:t>
            </a:r>
            <a:r>
              <a:rPr altLang="en-GB" b="1" dirty="0" sz="7200" lang="en-US">
                <a:latin typeface="Arial Black" panose="020B0A04020102020204" pitchFamily="34" charset="0"/>
              </a:rPr>
              <a:t>TORING </a:t>
            </a:r>
            <a:r>
              <a:rPr altLang="en-GB" b="1" dirty="0" sz="7200" lang="en-US">
                <a:latin typeface="Arial Black" panose="020B0A04020102020204" pitchFamily="34" charset="0"/>
              </a:rPr>
              <a:t>R</a:t>
            </a:r>
            <a:r>
              <a:rPr altLang="en-GB" b="1" dirty="0" sz="7200" lang="en-US">
                <a:latin typeface="Arial Black" panose="020B0A04020102020204" pitchFamily="34" charset="0"/>
              </a:rPr>
              <a:t>E</a:t>
            </a:r>
            <a:r>
              <a:rPr altLang="en-GB" b="1" dirty="0" sz="7200" lang="en-US">
                <a:latin typeface="Arial Black" panose="020B0A04020102020204" pitchFamily="34" charset="0"/>
              </a:rPr>
              <a:t>M</a:t>
            </a:r>
            <a:r>
              <a:rPr altLang="en-GB" b="1" dirty="0" sz="7200" lang="en-US">
                <a:latin typeface="Arial Black" panose="020B0A04020102020204" pitchFamily="34" charset="0"/>
              </a:rPr>
              <a:t>A</a:t>
            </a:r>
            <a:r>
              <a:rPr altLang="en-GB" b="1" dirty="0" sz="7200" lang="en-US">
                <a:latin typeface="Arial Black" panose="020B0A04020102020204" pitchFamily="34" charset="0"/>
              </a:rPr>
              <a:t>I</a:t>
            </a:r>
            <a:r>
              <a:rPr altLang="en-GB" b="1" dirty="0" sz="7200" lang="en-US">
                <a:latin typeface="Arial Black" panose="020B0A04020102020204" pitchFamily="34" charset="0"/>
              </a:rPr>
              <a:t>N</a:t>
            </a:r>
            <a:r>
              <a:rPr altLang="en-GB" b="1" dirty="0" sz="7200" lang="en-US">
                <a:latin typeface="Arial Black" panose="020B0A04020102020204" pitchFamily="34" charset="0"/>
              </a:rPr>
              <a:t>D</a:t>
            </a:r>
            <a:r>
              <a:rPr altLang="en-GB" b="1" dirty="0" sz="7200" lang="en-US">
                <a:latin typeface="Arial Black" panose="020B0A04020102020204" pitchFamily="34" charset="0"/>
              </a:rPr>
              <a:t>E</a:t>
            </a:r>
            <a:r>
              <a:rPr altLang="en-GB" b="1" dirty="0" sz="7200" lang="en-US">
                <a:latin typeface="Arial Black" panose="020B0A04020102020204" pitchFamily="34" charset="0"/>
              </a:rPr>
              <a:t>R</a:t>
            </a:r>
            <a:endParaRPr altLang="en-US" b="1" sz="6600" lang="zh-CN"/>
          </a:p>
          <a:p>
            <a:endParaRPr b="1" dirty="0" sz="6000" lang="en-IN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1929378" y="510821"/>
            <a:ext cx="8911687" cy="1280890"/>
          </a:xfrm>
        </p:spPr>
        <p:txBody>
          <a:bodyPr>
            <a:normAutofit/>
          </a:bodyPr>
          <a:p>
            <a:r>
              <a:rPr dirty="0" sz="4000" lang="en-IN">
                <a:latin typeface="Bernard MT Condensed" panose="02050806060905020404" pitchFamily="18" charset="0"/>
              </a:rPr>
              <a:t>Lists   of   companies   using   AI   in health   care </a:t>
            </a:r>
          </a:p>
        </p:txBody>
      </p:sp>
      <p:sp>
        <p:nvSpPr>
          <p:cNvPr id="104864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p>
            <a:r>
              <a:rPr dirty="0" sz="12800" lang="en-IN">
                <a:latin typeface="Bahnschrift Condensed" panose="020B0502040204020203" pitchFamily="34" charset="0"/>
              </a:rPr>
              <a:t> </a:t>
            </a:r>
            <a:r>
              <a:rPr dirty="0" sz="12800" lang="en-IN" err="1">
                <a:latin typeface="Bahnschrift Condensed" panose="020B0502040204020203" pitchFamily="34" charset="0"/>
              </a:rPr>
              <a:t>Icarbonx</a:t>
            </a:r>
            <a:endParaRPr dirty="0" sz="12800" lang="en-IN">
              <a:latin typeface="Bahnschrift Condensed" panose="020B0502040204020203" pitchFamily="34" charset="0"/>
            </a:endParaRPr>
          </a:p>
          <a:p>
            <a:r>
              <a:rPr dirty="0" sz="12800" lang="en-IN">
                <a:latin typeface="Bahnschrift Condensed" panose="020B0502040204020203" pitchFamily="34" charset="0"/>
              </a:rPr>
              <a:t> Babylon  health</a:t>
            </a:r>
          </a:p>
          <a:p>
            <a:r>
              <a:rPr dirty="0" sz="12800" lang="en-IN">
                <a:latin typeface="Bahnschrift Condensed" panose="020B0502040204020203" pitchFamily="34" charset="0"/>
              </a:rPr>
              <a:t> </a:t>
            </a:r>
            <a:r>
              <a:rPr dirty="0" sz="12800" lang="en-IN" err="1">
                <a:latin typeface="Bahnschrift Condensed" panose="020B0502040204020203" pitchFamily="34" charset="0"/>
              </a:rPr>
              <a:t>Yitu</a:t>
            </a:r>
            <a:r>
              <a:rPr dirty="0" sz="12800" lang="en-IN">
                <a:latin typeface="Bahnschrift Condensed" panose="020B0502040204020203" pitchFamily="34" charset="0"/>
              </a:rPr>
              <a:t> Technology</a:t>
            </a:r>
          </a:p>
          <a:p>
            <a:r>
              <a:rPr dirty="0" sz="12800" lang="en-IN">
                <a:latin typeface="Bahnschrift Condensed" panose="020B0502040204020203" pitchFamily="34" charset="0"/>
              </a:rPr>
              <a:t> CARMAT</a:t>
            </a:r>
          </a:p>
          <a:p>
            <a:r>
              <a:rPr dirty="0" sz="12800" lang="en-IN">
                <a:latin typeface="Bahnschrift Condensed" panose="020B0502040204020203" pitchFamily="34" charset="0"/>
              </a:rPr>
              <a:t> Bigfoot   Biomedical</a:t>
            </a:r>
          </a:p>
          <a:p>
            <a:r>
              <a:rPr dirty="0" sz="12800" lang="en-IN">
                <a:latin typeface="Bahnschrift Condensed" panose="020B0502040204020203" pitchFamily="34" charset="0"/>
              </a:rPr>
              <a:t> Pager</a:t>
            </a:r>
          </a:p>
          <a:p>
            <a:r>
              <a:rPr dirty="0" sz="12800" lang="en-IN">
                <a:latin typeface="Bahnschrift Condensed" panose="020B0502040204020203" pitchFamily="34" charset="0"/>
              </a:rPr>
              <a:t> Zebra  Medical  Vision</a:t>
            </a:r>
          </a:p>
          <a:p>
            <a:r>
              <a:rPr dirty="0" sz="12800" lang="en-IN">
                <a:latin typeface="Bahnschrift Condensed" panose="020B0502040204020203" pitchFamily="34" charset="0"/>
              </a:rPr>
              <a:t> Your.MD</a:t>
            </a:r>
          </a:p>
          <a:p>
            <a:r>
              <a:rPr dirty="0" sz="12800" lang="en-IN">
                <a:latin typeface="Bahnschrift Condensed" panose="020B0502040204020203" pitchFamily="34" charset="0"/>
              </a:rPr>
              <a:t> </a:t>
            </a:r>
            <a:r>
              <a:rPr dirty="0" sz="12800" lang="en-IN" err="1">
                <a:latin typeface="Bahnschrift Condensed" panose="020B0502040204020203" pitchFamily="34" charset="0"/>
              </a:rPr>
              <a:t>Enlitic</a:t>
            </a:r>
            <a:r>
              <a:rPr dirty="0" sz="12800" lang="en-IN">
                <a:latin typeface="Bahnschrift Condensed" panose="020B0502040204020203" pitchFamily="34" charset="0"/>
              </a:rPr>
              <a:t>  Inc</a:t>
            </a:r>
          </a:p>
          <a:p>
            <a:endParaRPr dirty="0" sz="2400" lang="en-IN">
              <a:latin typeface="Bahnschrift Condensed" panose="020B0502040204020203" pitchFamily="34" charset="0"/>
            </a:endParaRPr>
          </a:p>
        </p:txBody>
      </p:sp>
      <p:pic>
        <p:nvPicPr>
          <p:cNvPr id="2097159" name="Picture 1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204662" y="1305097"/>
            <a:ext cx="3679766" cy="2239729"/>
          </a:xfrm>
          <a:prstGeom prst="rect"/>
        </p:spPr>
      </p:pic>
      <p:pic>
        <p:nvPicPr>
          <p:cNvPr id="2097160" name="Picture 1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062998" y="3862508"/>
            <a:ext cx="3821430" cy="2484671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>
          <a:xfrm>
            <a:off x="2107403" y="559373"/>
            <a:ext cx="8911687" cy="1280890"/>
          </a:xfrm>
        </p:spPr>
        <p:txBody>
          <a:bodyPr>
            <a:normAutofit/>
          </a:bodyPr>
          <a:p>
            <a:r>
              <a:rPr dirty="0" sz="4400" lang="en-IN">
                <a:latin typeface="Arial Black" panose="020B0A04020102020204" pitchFamily="34" charset="0"/>
              </a:rPr>
              <a:t>Desirability (user  need)</a:t>
            </a:r>
          </a:p>
        </p:txBody>
      </p:sp>
      <p:sp>
        <p:nvSpPr>
          <p:cNvPr id="1048646" name="Content Placeholder 2"/>
          <p:cNvSpPr>
            <a:spLocks noGrp="1"/>
          </p:cNvSpPr>
          <p:nvPr>
            <p:ph idx="1"/>
          </p:nvPr>
        </p:nvSpPr>
        <p:spPr>
          <a:xfrm>
            <a:off x="1796194" y="1540189"/>
            <a:ext cx="8915400" cy="3777622"/>
          </a:xfrm>
        </p:spPr>
        <p:txBody>
          <a:bodyPr>
            <a:noAutofit/>
          </a:bodyPr>
          <a:p>
            <a:r>
              <a:rPr dirty="0" sz="3200" lang="en-IN">
                <a:latin typeface="Bahnschrift SemiBold" panose="020B0502040204020203" pitchFamily="34" charset="0"/>
              </a:rPr>
              <a:t>Target users : Alzheimer’s patients and their  caregivers.</a:t>
            </a:r>
          </a:p>
          <a:p>
            <a:r>
              <a:rPr dirty="0" sz="3200" lang="en-IN">
                <a:latin typeface="Bahnschrift SemiBold" panose="020B0502040204020203" pitchFamily="34" charset="0"/>
              </a:rPr>
              <a:t>Pain points : Memory lapses , missed  medications , anxiety , `and  caregiver stress.</a:t>
            </a:r>
          </a:p>
          <a:p>
            <a:r>
              <a:rPr dirty="0" sz="3200" lang="en-IN">
                <a:latin typeface="Bahnschrift SemiBold" panose="020B0502040204020203" pitchFamily="34" charset="0"/>
              </a:rPr>
              <a:t>Our app  gently  reminds                                users  through  familiar                                 voices  and  videos , helping                             them  stay  calm  and  on                                    track</a:t>
            </a:r>
            <a:r>
              <a:rPr dirty="0" sz="3600" lang="en-IN">
                <a:latin typeface="Bahnschrift SemiBold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4000" lang="en-IN">
                <a:latin typeface="Bernard MT Condensed" panose="02050806060905020404" pitchFamily="18" charset="0"/>
              </a:rPr>
              <a:t>Feasibility</a:t>
            </a:r>
          </a:p>
        </p:txBody>
      </p:sp>
      <p:sp>
        <p:nvSpPr>
          <p:cNvPr id="1048648" name="Content Placeholder 2"/>
          <p:cNvSpPr>
            <a:spLocks noGrp="1"/>
          </p:cNvSpPr>
          <p:nvPr>
            <p:ph idx="1"/>
          </p:nvPr>
        </p:nvSpPr>
        <p:spPr>
          <a:xfrm>
            <a:off x="2492107" y="1769459"/>
            <a:ext cx="8915400" cy="3777622"/>
          </a:xfrm>
        </p:spPr>
        <p:txBody>
          <a:bodyPr>
            <a:normAutofit/>
          </a:bodyPr>
          <a:p>
            <a:r>
              <a:rPr dirty="0" sz="2400" lang="en-IN">
                <a:latin typeface="Bahnschrift SemiBold" panose="020B0502040204020203" pitchFamily="34" charset="0"/>
              </a:rPr>
              <a:t>Tech stack :</a:t>
            </a:r>
          </a:p>
          <a:p>
            <a:r>
              <a:rPr dirty="0" sz="2400" lang="en-IN">
                <a:latin typeface="Bahnschrift SemiBold" panose="020B0502040204020203" pitchFamily="34" charset="0"/>
              </a:rPr>
              <a:t>-Frontend : React + Tailwind CSS</a:t>
            </a:r>
          </a:p>
          <a:p>
            <a:r>
              <a:rPr dirty="0" sz="2400" lang="en-IN">
                <a:latin typeface="Bahnschrift SemiBold" panose="020B0502040204020203" pitchFamily="34" charset="0"/>
              </a:rPr>
              <a:t>-Backend : Node.js + Express</a:t>
            </a:r>
          </a:p>
          <a:p>
            <a:r>
              <a:rPr dirty="0" sz="2400" lang="en-IN">
                <a:latin typeface="Bahnschrift SemiBold" panose="020B0502040204020203" pitchFamily="34" charset="0"/>
              </a:rPr>
              <a:t>-Database :  Firebase / MongoDB</a:t>
            </a:r>
          </a:p>
          <a:p>
            <a:r>
              <a:rPr dirty="0" sz="2400" lang="en-IN">
                <a:latin typeface="Bahnschrift SemiBold" panose="020B0502040204020203" pitchFamily="34" charset="0"/>
              </a:rPr>
              <a:t>-Notifications : Firebase  Cloud  Messaging</a:t>
            </a:r>
          </a:p>
          <a:p>
            <a:r>
              <a:rPr dirty="0" sz="2400" lang="en-IN">
                <a:latin typeface="Bahnschrift SemiBold" panose="020B0502040204020203" pitchFamily="34" charset="0"/>
              </a:rPr>
              <a:t>-Video / Audio  Handling :  HTML5  APIs + Cloud storage</a:t>
            </a:r>
          </a:p>
          <a:p>
            <a:pPr indent="0" marL="0">
              <a:buNone/>
            </a:pPr>
            <a:endParaRPr dirty="0" sz="2400" lang="en-IN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1642683" y="624110"/>
            <a:ext cx="9861929" cy="800088"/>
          </a:xfrm>
        </p:spPr>
        <p:txBody>
          <a:bodyPr>
            <a:normAutofit fontScale="90000"/>
          </a:bodyPr>
          <a:p>
            <a:r>
              <a:rPr dirty="0" sz="4900" lang="en-IN">
                <a:latin typeface="Bernard MT Condensed" panose="02050806060905020404" pitchFamily="18" charset="0"/>
              </a:rPr>
              <a:t>Viability</a:t>
            </a:r>
            <a:r>
              <a:rPr dirty="0" lang="en-IN">
                <a:latin typeface="Bernard MT Condensed" panose="02050806060905020404" pitchFamily="18" charset="0"/>
              </a:rPr>
              <a:t>:</a:t>
            </a:r>
            <a:br>
              <a:rPr dirty="0" lang="en-IN">
                <a:latin typeface="Bernard MT Condensed" panose="02050806060905020404" pitchFamily="18" charset="0"/>
              </a:rPr>
            </a:br>
            <a:endParaRPr dirty="0" lang="en-IN">
              <a:latin typeface="Bernard MT Condensed" panose="02050806060905020404" pitchFamily="18" charset="0"/>
            </a:endParaRPr>
          </a:p>
        </p:txBody>
      </p:sp>
      <p:sp>
        <p:nvSpPr>
          <p:cNvPr id="1048650" name="Content Placeholder 2"/>
          <p:cNvSpPr>
            <a:spLocks noGrp="1"/>
          </p:cNvSpPr>
          <p:nvPr>
            <p:ph idx="1"/>
          </p:nvPr>
        </p:nvSpPr>
        <p:spPr>
          <a:xfrm>
            <a:off x="2188323" y="2354783"/>
            <a:ext cx="8915400" cy="3398656"/>
          </a:xfrm>
        </p:spPr>
        <p:txBody>
          <a:bodyPr>
            <a:noAutofit/>
          </a:bodyPr>
          <a:p>
            <a:r>
              <a:rPr dirty="0" sz="3600" lang="en-IN">
                <a:latin typeface="Bahnschrift Condensed" panose="020B0502040204020203" pitchFamily="34" charset="0"/>
              </a:rPr>
              <a:t>Impact   Model : reduces  caregiver  burden  and  enhances  patient  autonomy.</a:t>
            </a:r>
          </a:p>
          <a:p>
            <a:r>
              <a:rPr dirty="0" sz="3600" lang="en-IN">
                <a:latin typeface="Bahnschrift Condensed" panose="020B0502040204020203" pitchFamily="34" charset="0"/>
              </a:rPr>
              <a:t>Scalable  for  elderly  care , hospitals , and  mental  health  support  systems.</a:t>
            </a:r>
          </a:p>
          <a:p>
            <a:r>
              <a:rPr dirty="0" sz="3600" lang="en-IN">
                <a:latin typeface="Bahnschrift Condensed" panose="020B0502040204020203" pitchFamily="34" charset="0"/>
              </a:rPr>
              <a:t>Potential  revenue   from  subscription , partnerships  with  healthcare  providers , or  NGOs.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>
          <a:xfrm>
            <a:off x="1913194" y="616018"/>
            <a:ext cx="8911687" cy="1280890"/>
          </a:xfrm>
        </p:spPr>
        <p:txBody>
          <a:bodyPr>
            <a:normAutofit/>
          </a:bodyPr>
          <a:p>
            <a:r>
              <a:rPr dirty="0" sz="4400" lang="en-IN">
                <a:latin typeface="Bernard MT Condensed" panose="02050806060905020404" pitchFamily="18" charset="0"/>
              </a:rPr>
              <a:t>Prototype / Demo:</a:t>
            </a:r>
          </a:p>
        </p:txBody>
      </p:sp>
      <p:sp>
        <p:nvSpPr>
          <p:cNvPr id="1048652" name="Content Placeholder 2"/>
          <p:cNvSpPr>
            <a:spLocks noGrp="1"/>
          </p:cNvSpPr>
          <p:nvPr>
            <p:ph idx="1"/>
          </p:nvPr>
        </p:nvSpPr>
        <p:spPr>
          <a:xfrm>
            <a:off x="2330267" y="1896908"/>
            <a:ext cx="8915400" cy="3777622"/>
          </a:xfrm>
        </p:spPr>
        <p:txBody>
          <a:bodyPr>
            <a:noAutofit/>
          </a:bodyPr>
          <a:p>
            <a:r>
              <a:rPr dirty="0" sz="4000" lang="en-IN">
                <a:latin typeface="Bahnschrift Condensed" panose="020B0502040204020203" pitchFamily="34" charset="0"/>
              </a:rPr>
              <a:t>Prototype  includes :</a:t>
            </a:r>
          </a:p>
          <a:p>
            <a:r>
              <a:rPr dirty="0" sz="4000" lang="en-IN">
                <a:latin typeface="Bahnschrift Condensed" panose="020B0502040204020203" pitchFamily="34" charset="0"/>
              </a:rPr>
              <a:t>-Medication  reminder  screen</a:t>
            </a:r>
          </a:p>
          <a:p>
            <a:r>
              <a:rPr dirty="0" sz="4000" lang="en-IN">
                <a:latin typeface="Bahnschrift Condensed" panose="020B0502040204020203" pitchFamily="34" charset="0"/>
              </a:rPr>
              <a:t>-Audio / video  alert  interface</a:t>
            </a:r>
          </a:p>
          <a:p>
            <a:r>
              <a:rPr dirty="0" sz="4000" lang="en-IN">
                <a:latin typeface="Bahnschrift Condensed" panose="020B0502040204020203" pitchFamily="34" charset="0"/>
              </a:rPr>
              <a:t>-Caregiver  dashboard</a:t>
            </a:r>
          </a:p>
          <a:p>
            <a:r>
              <a:rPr dirty="0" sz="4000" lang="en-IN">
                <a:latin typeface="Bahnschrift Condensed" panose="020B0502040204020203" pitchFamily="34" charset="0"/>
              </a:rPr>
              <a:t>Demo  showcases real-time  notifications  and  visual  alerts   with  patient – friendly   design 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2002207" y="729306"/>
            <a:ext cx="8911687" cy="1280890"/>
          </a:xfrm>
        </p:spPr>
        <p:txBody>
          <a:bodyPr/>
          <a:p>
            <a:r>
              <a:rPr dirty="0" sz="4400" lang="en-IN">
                <a:latin typeface="Bernard MT Condensed" panose="02050806060905020404" pitchFamily="18" charset="0"/>
              </a:rPr>
              <a:t>Teams  &amp;  Roles </a:t>
            </a:r>
            <a:r>
              <a:rPr dirty="0" lang="en-IN">
                <a:latin typeface="Bernard MT Condensed" panose="02050806060905020404" pitchFamily="18" charset="0"/>
              </a:rPr>
              <a:t>:</a:t>
            </a:r>
          </a:p>
        </p:txBody>
      </p:sp>
      <p:sp>
        <p:nvSpPr>
          <p:cNvPr id="1048654" name="Content Placeholder 2"/>
          <p:cNvSpPr>
            <a:spLocks noGrp="1"/>
          </p:cNvSpPr>
          <p:nvPr>
            <p:ph idx="1"/>
          </p:nvPr>
        </p:nvSpPr>
        <p:spPr>
          <a:xfrm>
            <a:off x="2002207" y="2441098"/>
            <a:ext cx="8915400" cy="3777622"/>
          </a:xfrm>
        </p:spPr>
        <p:txBody>
          <a:bodyPr>
            <a:normAutofit/>
          </a:bodyPr>
          <a:p>
            <a:r>
              <a:rPr dirty="0" sz="3600" lang="en-IN">
                <a:latin typeface="Bahnschrift Condensed" panose="020B0502040204020203" pitchFamily="34" charset="0"/>
              </a:rPr>
              <a:t>Team  members – Janani . G , Nivedhitha . V , Madhumitha . M ,  Senthamizh </a:t>
            </a:r>
            <a:r>
              <a:rPr sz="3600" lang="en-IN">
                <a:latin typeface="Bahnschrift Condensed" panose="020B0502040204020203" pitchFamily="34" charset="0"/>
              </a:rPr>
              <a:t>, Jeevitha.</a:t>
            </a:r>
            <a:endParaRPr dirty="0" sz="3600" lang="en-IN">
              <a:latin typeface="Bahnschrift Condensed" panose="020B0502040204020203" pitchFamily="34" charset="0"/>
            </a:endParaRPr>
          </a:p>
          <a:p>
            <a:r>
              <a:rPr dirty="0" sz="3600" lang="en-IN">
                <a:latin typeface="Bahnschrift Condensed" panose="020B0502040204020203" pitchFamily="34" charset="0"/>
              </a:rPr>
              <a:t>Our team  combines  healthcare  insight  with  software  expertise  to  deliver  compassionate  technology  solutions 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4774301" y="624110"/>
            <a:ext cx="6730311" cy="1280890"/>
          </a:xfrm>
        </p:spPr>
        <p:txBody>
          <a:bodyPr>
            <a:normAutofit/>
          </a:bodyPr>
          <a:p>
            <a:r>
              <a:rPr dirty="0" sz="4400" lang="en-IN">
                <a:latin typeface="Bernard MT Condensed" panose="02050806060905020404" pitchFamily="18" charset="0"/>
              </a:rPr>
              <a:t>Ask</a:t>
            </a:r>
          </a:p>
        </p:txBody>
      </p:sp>
      <p:sp>
        <p:nvSpPr>
          <p:cNvPr id="104865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dirty="0" sz="4000" lang="en-IN">
                <a:latin typeface="Bahnschrift Condensed" panose="020B0502040204020203" pitchFamily="34" charset="0"/>
              </a:rPr>
              <a:t>We  seek  mentorship , technical  support , and   healthcare  partnerships  to   scale  our  Alzheimer’s  reminder  app .</a:t>
            </a:r>
          </a:p>
          <a:p>
            <a:r>
              <a:rPr dirty="0" sz="4000" lang="en-IN">
                <a:latin typeface="Bahnschrift Condensed" panose="020B0502040204020203" pitchFamily="34" charset="0"/>
              </a:rPr>
              <a:t>We  welcome  collaboration  for  pilot  testing  and  feedback  from  medical  experts 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2965158" y="1546602"/>
            <a:ext cx="8911687" cy="2661256"/>
          </a:xfrm>
        </p:spPr>
        <p:txBody>
          <a:bodyPr>
            <a:noAutofit/>
          </a:bodyPr>
          <a:p>
            <a:r>
              <a:rPr dirty="0" sz="9600" lang="en-IN">
                <a:solidFill>
                  <a:schemeClr val="bg2">
                    <a:lumMod val="25000"/>
                  </a:schemeClr>
                </a:solidFill>
                <a:latin typeface="Berlin Sans FB Demi" panose="020E0802020502020306" pitchFamily="34" charset="0"/>
              </a:rPr>
              <a:t>THANK</a:t>
            </a:r>
            <a:r>
              <a:rPr dirty="0" sz="9600" lang="en-IN">
                <a:latin typeface="Berlin Sans FB Demi" panose="020E0802020502020306" pitchFamily="34" charset="0"/>
              </a:rPr>
              <a:t> </a:t>
            </a:r>
            <a:r>
              <a:rPr dirty="0" sz="9600" lang="en-IN">
                <a:solidFill>
                  <a:schemeClr val="bg2">
                    <a:lumMod val="25000"/>
                  </a:schemeClr>
                </a:solidFill>
                <a:latin typeface="Berlin Sans FB Demi" panose="020E0802020502020306" pitchFamily="34" charset="0"/>
              </a:rPr>
              <a:t>YOU</a:t>
            </a:r>
          </a:p>
        </p:txBody>
      </p:sp>
      <p:sp>
        <p:nvSpPr>
          <p:cNvPr id="1048658" name="Content Placeholder 2"/>
          <p:cNvSpPr>
            <a:spLocks noGrp="1"/>
          </p:cNvSpPr>
          <p:nvPr>
            <p:ph idx="1"/>
          </p:nvPr>
        </p:nvSpPr>
        <p:spPr>
          <a:xfrm>
            <a:off x="2548752" y="3957004"/>
            <a:ext cx="8915400" cy="3510065"/>
          </a:xfrm>
        </p:spPr>
        <p:txBody>
          <a:bodyPr>
            <a:noAutofit/>
          </a:bodyPr>
          <a:p>
            <a:r>
              <a:rPr dirty="0" sz="3200" lang="en-IN">
                <a:latin typeface="Bernard MT Condensed" panose="02050806060905020404" pitchFamily="18" charset="0"/>
              </a:rPr>
              <a:t>Contact : </a:t>
            </a:r>
            <a:r>
              <a:rPr sz="3200" lang="en-IN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nivedhithainfos@gmail.com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 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,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 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j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a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n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a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n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i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.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g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i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r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i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@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o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u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t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l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o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o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k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.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c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o</a:t>
            </a:r>
            <a:r>
              <a:rPr altLang="en-GB" sz="3200" lang="en-US" u="sng">
                <a:solidFill>
                  <a:schemeClr val="bg2">
                    <a:lumMod val="50000"/>
                  </a:schemeClr>
                </a:solidFill>
                <a:latin typeface="Bernard MT Condensed" panose="02050806060905020404" pitchFamily="18" charset="0"/>
                <a:hlinkClick r:id="rId1"/>
              </a:rPr>
              <a:t>m</a:t>
            </a:r>
            <a:endParaRPr sz="3200" lang="en-IN" u="sng">
              <a:solidFill>
                <a:schemeClr val="bg2">
                  <a:lumMod val="50000"/>
                </a:schemeClr>
              </a:solidFill>
              <a:latin typeface="Bernard MT Condensed" panose="02050806060905020404" pitchFamily="18" charset="0"/>
            </a:endParaRPr>
          </a:p>
          <a:p>
            <a:r>
              <a:rPr sz="3200" lang="en-IN">
                <a:latin typeface="Bernard MT Condensed" panose="02050806060905020404" pitchFamily="18" charset="0"/>
              </a:rPr>
              <a:t>Gentle   </a:t>
            </a:r>
            <a:r>
              <a:rPr dirty="0" sz="3200" lang="en-IN">
                <a:latin typeface="Bernard MT Condensed" panose="02050806060905020404" pitchFamily="18" charset="0"/>
              </a:rPr>
              <a:t>reminders  -- “Because  every  memory</a:t>
            </a:r>
            <a:r>
              <a:rPr altLang="en-GB" dirty="0" sz="3200" lang="en-US">
                <a:latin typeface="Bernard MT Condensed" panose="02050806060905020404" pitchFamily="18" charset="0"/>
              </a:rPr>
              <a:t>. </a:t>
            </a:r>
            <a:r>
              <a:rPr altLang="en-GB" dirty="0" sz="3200" lang="en-US">
                <a:latin typeface="Bernard MT Condensed" panose="02050806060905020404" pitchFamily="18" charset="0"/>
              </a:rPr>
              <a:t>M</a:t>
            </a:r>
            <a:r>
              <a:rPr altLang="en-GB" dirty="0" sz="3200" lang="en-US">
                <a:latin typeface="Bernard MT Condensed" panose="02050806060905020404" pitchFamily="18" charset="0"/>
              </a:rPr>
              <a:t>a</a:t>
            </a:r>
            <a:r>
              <a:rPr altLang="en-GB" dirty="0" sz="3200" lang="en-US">
                <a:latin typeface="Bernard MT Condensed" panose="02050806060905020404" pitchFamily="18" charset="0"/>
              </a:rPr>
              <a:t>t</a:t>
            </a:r>
            <a:r>
              <a:rPr altLang="en-GB" dirty="0" sz="3200" lang="en-US">
                <a:latin typeface="Bernard MT Condensed" panose="02050806060905020404" pitchFamily="18" charset="0"/>
              </a:rPr>
              <a:t>t</a:t>
            </a:r>
            <a:r>
              <a:rPr altLang="en-GB" dirty="0" sz="3200" lang="en-US">
                <a:latin typeface="Bernard MT Condensed" panose="02050806060905020404" pitchFamily="18" charset="0"/>
              </a:rPr>
              <a:t>e</a:t>
            </a:r>
            <a:r>
              <a:rPr altLang="en-GB" dirty="0" sz="3200" lang="en-US">
                <a:latin typeface="Bernard MT Condensed" panose="02050806060905020404" pitchFamily="18" charset="0"/>
              </a:rPr>
              <a:t>r</a:t>
            </a:r>
            <a:r>
              <a:rPr altLang="en-GB" dirty="0" sz="3200" lang="en-US">
                <a:latin typeface="Bernard MT Condensed" panose="02050806060905020404" pitchFamily="18" charset="0"/>
              </a:rPr>
              <a:t>s</a:t>
            </a:r>
            <a:r>
              <a:rPr altLang="en-GB" dirty="0" sz="3200" lang="en-US">
                <a:latin typeface="Bernard MT Condensed" panose="02050806060905020404" pitchFamily="18" charset="0"/>
              </a:rPr>
              <a:t>"</a:t>
            </a:r>
            <a:endParaRPr altLang="en-US" lang="zh-CN"/>
          </a:p>
          <a:p>
            <a:pPr indent="0" marL="0">
              <a:buNone/>
            </a:pPr>
            <a:r>
              <a:rPr dirty="0" sz="3200" lang="en-IN">
                <a:latin typeface="Bernard MT Condensed" panose="02050806060905020404" pitchFamily="18" charset="0"/>
              </a:rPr>
              <a:t>            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>
          <a:xfrm>
            <a:off x="1972340" y="-55519"/>
            <a:ext cx="9390993" cy="2280083"/>
          </a:xfrm>
        </p:spPr>
        <p:txBody>
          <a:bodyPr>
            <a:normAutofit/>
          </a:bodyPr>
          <a:p>
            <a:r>
              <a:rPr dirty="0" sz="6000" lang="en-IN">
                <a:latin typeface="Californian FB" panose="0207040306080B030204" pitchFamily="18" charset="0"/>
              </a:rPr>
              <a:t>Alzheimer’s patients problems</a:t>
            </a:r>
            <a:endParaRPr dirty="0" sz="4000" lang="en-IN">
              <a:latin typeface="Californian FB" panose="0207040306080B030204" pitchFamily="18" charset="0"/>
            </a:endParaRPr>
          </a:p>
        </p:txBody>
      </p:sp>
      <p:sp>
        <p:nvSpPr>
          <p:cNvPr id="1048620" name="Content Placeholder 2"/>
          <p:cNvSpPr>
            <a:spLocks noGrp="1"/>
          </p:cNvSpPr>
          <p:nvPr>
            <p:ph idx="1"/>
          </p:nvPr>
        </p:nvSpPr>
        <p:spPr>
          <a:xfrm>
            <a:off x="2451647" y="1808571"/>
            <a:ext cx="8915400" cy="5049429"/>
          </a:xfrm>
        </p:spPr>
        <p:txBody>
          <a:bodyPr>
            <a:normAutofit lnSpcReduction="10000"/>
          </a:bodyPr>
          <a:p>
            <a:r>
              <a:rPr dirty="0" sz="2800" lang="en-IN">
                <a:latin typeface="Bahnschrift SemiCondensed" panose="020B0502040204020203" pitchFamily="34" charset="0"/>
              </a:rPr>
              <a:t>Many  Alzheimer’s  patients struggle to remember daily tasks , medication schedules, and important activities.</a:t>
            </a:r>
          </a:p>
          <a:p>
            <a:endParaRPr dirty="0" sz="2800" lang="en-IN">
              <a:latin typeface="Bahnschrift SemiCondensed" panose="020B0502040204020203" pitchFamily="34" charset="0"/>
            </a:endParaRPr>
          </a:p>
          <a:p>
            <a:r>
              <a:rPr dirty="0" sz="2800" lang="en-IN">
                <a:latin typeface="Bahnschrift SemiCondensed" panose="020B0502040204020203" pitchFamily="34" charset="0"/>
              </a:rPr>
              <a:t>This leads to missed medications , confusion , and dependency on caregivers.</a:t>
            </a:r>
          </a:p>
          <a:p>
            <a:pPr indent="0" marL="0">
              <a:buNone/>
            </a:pPr>
            <a:endParaRPr dirty="0" sz="2800" lang="en-IN">
              <a:latin typeface="Bahnschrift SemiCondensed" panose="020B0502040204020203" pitchFamily="34" charset="0"/>
            </a:endParaRPr>
          </a:p>
          <a:p>
            <a:r>
              <a:rPr dirty="0" sz="2800" lang="en-IN">
                <a:latin typeface="Bahnschrift SemiCondensed" panose="020B0502040204020203" pitchFamily="34" charset="0"/>
              </a:rPr>
              <a:t>With growing Alzheimer’s  cases                                             worldwide , there’s a need for a                                                   simple , gentle reminder system                                                      that supports patient independence                                               and caregiver coordination</a:t>
            </a:r>
          </a:p>
        </p:txBody>
      </p:sp>
      <p:pic>
        <p:nvPicPr>
          <p:cNvPr id="2097152" name="Picture 10" descr="Man holding his face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952992" y="4336310"/>
            <a:ext cx="3136900" cy="2024338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 descr="Person holding han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582753" y="4888264"/>
            <a:ext cx="2586825" cy="1841589"/>
          </a:xfrm>
          <a:prstGeom prst="rect"/>
        </p:spPr>
      </p:pic>
      <p:pic>
        <p:nvPicPr>
          <p:cNvPr id="2097154" name="Picture 4" descr="One glowing light bulb in sea of unlit bulbs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519946" y="-45181"/>
            <a:ext cx="2649632" cy="2014917"/>
          </a:xfrm>
          <a:prstGeom prst="rect"/>
        </p:spPr>
      </p:pic>
      <p:sp>
        <p:nvSpPr>
          <p:cNvPr id="1048621" name="Title 5"/>
          <p:cNvSpPr>
            <a:spLocks noGrp="1"/>
          </p:cNvSpPr>
          <p:nvPr>
            <p:ph type="title"/>
          </p:nvPr>
        </p:nvSpPr>
        <p:spPr>
          <a:xfrm>
            <a:off x="1832274" y="688846"/>
            <a:ext cx="8911687" cy="1280890"/>
          </a:xfrm>
        </p:spPr>
        <p:txBody>
          <a:bodyPr/>
          <a:p>
            <a:r>
              <a:rPr dirty="0" lang="en-IN">
                <a:latin typeface="Arial Black" panose="020B0A04020102020204" pitchFamily="34" charset="0"/>
              </a:rPr>
              <a:t>solution overview</a:t>
            </a:r>
          </a:p>
        </p:txBody>
      </p:sp>
      <p:sp>
        <p:nvSpPr>
          <p:cNvPr id="1048622" name="Content Placeholder 6"/>
          <p:cNvSpPr>
            <a:spLocks noGrp="1"/>
          </p:cNvSpPr>
          <p:nvPr>
            <p:ph idx="1"/>
          </p:nvPr>
        </p:nvSpPr>
        <p:spPr>
          <a:xfrm>
            <a:off x="1729266" y="1589428"/>
            <a:ext cx="7622936" cy="5140425"/>
          </a:xfrm>
        </p:spPr>
        <p:txBody>
          <a:bodyPr>
            <a:normAutofit fontScale="96875"/>
          </a:bodyPr>
          <a:p>
            <a:r>
              <a:rPr dirty="0" sz="3200" lang="en-IN">
                <a:latin typeface="Bahnschrift SemiCondensed" panose="020B0502040204020203" pitchFamily="34" charset="0"/>
              </a:rPr>
              <a:t>Gentle reminder is a web-based and mobile-friendly application designed for Alzheimer’s  patients.</a:t>
            </a:r>
          </a:p>
          <a:p>
            <a:r>
              <a:rPr dirty="0" sz="3200" lang="en-IN">
                <a:latin typeface="Bahnschrift SemiCondensed" panose="020B0502040204020203" pitchFamily="34" charset="0"/>
              </a:rPr>
              <a:t>It deliver’s personalized audio-visual alerts for meditation , hydration , meals , and daily routines .</a:t>
            </a:r>
          </a:p>
          <a:p>
            <a:r>
              <a:rPr dirty="0" sz="3200" lang="en-IN">
                <a:latin typeface="Bahnschrift SemiCondensed" panose="020B0502040204020203" pitchFamily="34" charset="0"/>
              </a:rPr>
              <a:t>It features caregiver-assisted </a:t>
            </a:r>
            <a:r>
              <a:rPr altLang="en-GB" dirty="0" sz="3200" lang="en-US">
                <a:latin typeface="Bahnschrift SemiCondensed" panose="020B0502040204020203" pitchFamily="34" charset="0"/>
              </a:rPr>
              <a:t> </a:t>
            </a:r>
            <a:r>
              <a:rPr dirty="0" sz="3200" lang="en-IN">
                <a:latin typeface="Bahnschrift SemiCondensed" panose="020B0502040204020203" pitchFamily="34" charset="0"/>
              </a:rPr>
              <a:t>scheduli</a:t>
            </a:r>
            <a:r>
              <a:rPr altLang="en-GB" dirty="0" sz="3200" lang="en-US">
                <a:latin typeface="Bahnschrift SemiCondensed" panose="020B0502040204020203" pitchFamily="34" charset="0"/>
              </a:rPr>
              <a:t>n</a:t>
            </a:r>
            <a:r>
              <a:rPr dirty="0" sz="3200" lang="en-IN">
                <a:latin typeface="Bahnschrift SemiCondensed" panose="020B0502040204020203" pitchFamily="34" charset="0"/>
              </a:rPr>
              <a:t>g , soothing  alert tones , and video message playback for emotional  </a:t>
            </a:r>
            <a:r>
              <a:rPr dirty="0" sz="3200" lang="en-IN" err="1">
                <a:latin typeface="Bahnschrift SemiCondensed" panose="020B0502040204020203" pitchFamily="34" charset="0"/>
              </a:rPr>
              <a:t>conn</a:t>
            </a:r>
            <a:r>
              <a:rPr altLang="en-GB" dirty="0" sz="3200" lang="en-US" err="1">
                <a:latin typeface="Bahnschrift SemiCondensed" panose="020B0502040204020203" pitchFamily="34" charset="0"/>
              </a:rPr>
              <a:t>ection</a:t>
            </a:r>
            <a:r>
              <a:rPr altLang="en-GB" dirty="0" sz="3200" lang="en-US" err="1">
                <a:latin typeface="Bahnschrift SemiCondensed" panose="020B0502040204020203" pitchFamily="34" charset="0"/>
              </a:rPr>
              <a:t>.</a:t>
            </a:r>
            <a:endParaRPr altLang="en-US" lang="zh-CN"/>
          </a:p>
        </p:txBody>
      </p:sp>
      <p:pic>
        <p:nvPicPr>
          <p:cNvPr id="2097155" name="Picture 8" descr="Doctor using touchscreen computer monitor to view a microscope slide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519945" y="2387151"/>
            <a:ext cx="3111887" cy="2281954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indent="-571500" marL="571500">
              <a:buFont typeface="Wingdings" panose="05000000000000000000" pitchFamily="2" charset="2"/>
              <a:buChar char="Ø"/>
            </a:pPr>
            <a:r>
              <a:rPr dirty="0" lang="en-IN">
                <a:latin typeface="Arial Rounded MT Bold" panose="020F0704030504030204" pitchFamily="34" charset="0"/>
              </a:rPr>
              <a:t>AI now a Days in this world:</a:t>
            </a:r>
            <a:br>
              <a:rPr dirty="0" lang="en-IN">
                <a:latin typeface="Arial Rounded MT Bold" panose="020F0704030504030204" pitchFamily="34" charset="0"/>
              </a:rPr>
            </a:br>
            <a:endParaRPr dirty="0" lang="en-IN">
              <a:latin typeface="Arial Rounded MT Bold" panose="020F0704030504030204" pitchFamily="34" charset="0"/>
            </a:endParaRPr>
          </a:p>
        </p:txBody>
      </p:sp>
      <p:sp>
        <p:nvSpPr>
          <p:cNvPr id="1048624" name="Content Placeholder 9"/>
          <p:cNvSpPr>
            <a:spLocks noGrp="1"/>
          </p:cNvSpPr>
          <p:nvPr>
            <p:ph idx="1"/>
          </p:nvPr>
        </p:nvSpPr>
        <p:spPr>
          <a:xfrm>
            <a:off x="2589212" y="1966365"/>
            <a:ext cx="8915400" cy="5154626"/>
          </a:xfrm>
        </p:spPr>
        <p:txBody>
          <a:bodyPr>
            <a:normAutofit/>
          </a:bodyPr>
          <a:p>
            <a:r>
              <a:rPr dirty="0" sz="2800" lang="en-IN">
                <a:latin typeface="Bahnschrift SemiCondensed" panose="020B0502040204020203" pitchFamily="34" charset="0"/>
              </a:rPr>
              <a:t>Ai  Digital   monitoring  and   Health  scheduling  system is  one  of  the  most  vital  topics  in  AI  Technology  in recent  trend.</a:t>
            </a:r>
          </a:p>
          <a:p>
            <a:r>
              <a:rPr dirty="0" sz="2800" lang="en-IN">
                <a:latin typeface="Bahnschrift SemiCondensed" panose="020B0502040204020203" pitchFamily="34" charset="0"/>
              </a:rPr>
              <a:t>AI  is  the  imitation  of  Human’s  Natural  Brainpower processes  by  machines  by  using   computational methods.</a:t>
            </a:r>
          </a:p>
          <a:p>
            <a:r>
              <a:rPr dirty="0" sz="2800" lang="en-IN">
                <a:latin typeface="Bahnschrift SemiCondensed" panose="020B0502040204020203" pitchFamily="34" charset="0"/>
              </a:rPr>
              <a:t>AIML   technology  is  a  potentiality  of  machine  that think  learn  like  human  being</a:t>
            </a:r>
          </a:p>
          <a:p>
            <a:r>
              <a:rPr dirty="0" sz="2800" lang="en-IN">
                <a:latin typeface="Bahnschrift SemiCondensed" panose="020B0502040204020203" pitchFamily="34" charset="0"/>
              </a:rPr>
              <a:t>AI   field   is  interconnected  for  several  branch   of research  fields  for  developing  techniques  are  aiming  and solving problems , that   helpful   to  our  society.</a:t>
            </a:r>
          </a:p>
          <a:p>
            <a:endParaRPr dirty="0" sz="2400" lang="en-IN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Content Placeholder 2"/>
          <p:cNvSpPr>
            <a:spLocks noGrp="1"/>
          </p:cNvSpPr>
          <p:nvPr>
            <p:ph idx="1"/>
          </p:nvPr>
        </p:nvSpPr>
        <p:spPr>
          <a:xfrm>
            <a:off x="2063470" y="671639"/>
            <a:ext cx="9686166" cy="6570733"/>
          </a:xfrm>
        </p:spPr>
        <p:txBody>
          <a:bodyPr>
            <a:normAutofit/>
          </a:bodyPr>
          <a:p>
            <a:r>
              <a:rPr dirty="0" sz="2800" lang="en-IN">
                <a:latin typeface="Bahnschrift SemiCondensed" panose="020B0502040204020203" pitchFamily="34" charset="0"/>
              </a:rPr>
              <a:t>  AI  is  a  software  think  intelligence ,                                                     in  the  similar  approach  the                                                 intelligent  humans  think.</a:t>
            </a:r>
          </a:p>
          <a:p>
            <a:r>
              <a:rPr dirty="0" sz="2800" lang="en-IN">
                <a:latin typeface="Bahnschrift SemiCondensed" panose="020B0502040204020203" pitchFamily="34" charset="0"/>
              </a:rPr>
              <a:t>  AI   is  a realize  by  studying   how                                                  human  brain  thinks,  and how  learn  ,                                             decision  , and work   while  trying  to                                         solve  a  problem.</a:t>
            </a:r>
          </a:p>
          <a:p>
            <a:r>
              <a:rPr dirty="0" sz="2800" lang="en-IN">
                <a:latin typeface="Bahnschrift SemiCondensed" panose="020B0502040204020203" pitchFamily="34" charset="0"/>
              </a:rPr>
              <a:t>AI   is  integrated  with  the  different                                          fields  and  play  a key  role  in  sectors                                        like  Industry , Health care , Agriculture ,                                         E –commerce , NASA , Robotics ,                                        Transportation   and   Drug designing etc.,</a:t>
            </a:r>
          </a:p>
          <a:p>
            <a:endParaRPr dirty="0" sz="2800" lang="en-IN">
              <a:latin typeface="Bahnschrift SemiCondensed" panose="020B0502040204020203" pitchFamily="34" charset="0"/>
            </a:endParaRPr>
          </a:p>
          <a:p>
            <a:pPr indent="0" marL="0">
              <a:buNone/>
            </a:pPr>
            <a:endParaRPr dirty="0" sz="2800" lang="en-IN">
              <a:latin typeface="Bahnschrift SemiCondensed" panose="020B0502040204020203" pitchFamily="34" charset="0"/>
            </a:endParaRPr>
          </a:p>
        </p:txBody>
      </p:sp>
      <p:pic>
        <p:nvPicPr>
          <p:cNvPr id="209715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974067" y="590719"/>
            <a:ext cx="3074972" cy="545403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Content Placeholder 2"/>
          <p:cNvSpPr>
            <a:spLocks noGrp="1"/>
          </p:cNvSpPr>
          <p:nvPr>
            <p:ph idx="1"/>
          </p:nvPr>
        </p:nvSpPr>
        <p:spPr>
          <a:xfrm>
            <a:off x="2087506" y="466640"/>
            <a:ext cx="8915400" cy="6263343"/>
          </a:xfrm>
        </p:spPr>
        <p:txBody>
          <a:bodyPr>
            <a:normAutofit fontScale="78125" lnSpcReduction="20000"/>
          </a:bodyPr>
          <a:p>
            <a:r>
              <a:rPr dirty="0" sz="3200" lang="en-IN">
                <a:latin typeface="Bahnschrift SemiCondensed" panose="020B0502040204020203" pitchFamily="34" charset="0"/>
              </a:rPr>
              <a:t>Alzheimer’s   disease   (AD)  is  the  most  common  cause  of </a:t>
            </a:r>
            <a:r>
              <a:rPr dirty="0" sz="3200" lang="en-IN" u="sng">
                <a:solidFill>
                  <a:schemeClr val="accent3">
                    <a:lumMod val="75000"/>
                  </a:schemeClr>
                </a:solidFill>
                <a:latin typeface="Bahnschrift SemiCondensed" panose="020B0502040204020203" pitchFamily="34" charset="0"/>
              </a:rPr>
              <a:t>dementia</a:t>
            </a:r>
            <a:r>
              <a:rPr dirty="0" sz="3200" lang="en-IN">
                <a:solidFill>
                  <a:schemeClr val="accent3">
                    <a:lumMod val="75000"/>
                  </a:schemeClr>
                </a:solidFill>
                <a:latin typeface="Bahnschrift SemiCondensed" panose="020B0502040204020203" pitchFamily="34" charset="0"/>
              </a:rPr>
              <a:t>.</a:t>
            </a:r>
          </a:p>
          <a:p>
            <a:r>
              <a:rPr dirty="0" sz="3200" lang="en-IN">
                <a:solidFill>
                  <a:schemeClr val="tx1"/>
                </a:solidFill>
                <a:latin typeface="Bahnschrift SemiCondensed" panose="020B0502040204020203" pitchFamily="34" charset="0"/>
              </a:rPr>
              <a:t>Alzheimer’s  is  pronounced  “ </a:t>
            </a:r>
            <a:r>
              <a:rPr dirty="0" sz="3200" lang="en-IN" err="1">
                <a:solidFill>
                  <a:schemeClr val="tx1"/>
                </a:solidFill>
                <a:latin typeface="Bahnschrift SemiCondensed" panose="020B0502040204020203" pitchFamily="34" charset="0"/>
              </a:rPr>
              <a:t>alz-hai-mers</a:t>
            </a:r>
            <a:r>
              <a:rPr dirty="0" sz="3200" lang="en-IN">
                <a:solidFill>
                  <a:schemeClr val="tx1"/>
                </a:solidFill>
                <a:latin typeface="Bahnschrift SemiCondensed" panose="020B0502040204020203" pitchFamily="34" charset="0"/>
              </a:rPr>
              <a:t> ”.</a:t>
            </a:r>
          </a:p>
          <a:p>
            <a:r>
              <a:rPr dirty="0" sz="3200" lang="en-IN">
                <a:solidFill>
                  <a:schemeClr val="tx1"/>
                </a:solidFill>
                <a:latin typeface="Bahnschrift SemiCondensed" panose="020B0502040204020203" pitchFamily="34" charset="0"/>
              </a:rPr>
              <a:t>It’s  a  </a:t>
            </a:r>
            <a:r>
              <a:rPr dirty="0" sz="3200" lang="en-IN" u="sng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neurodegenerative  disease  </a:t>
            </a:r>
            <a:r>
              <a:rPr dirty="0" sz="3200" lang="en-IN" u="sng">
                <a:solidFill>
                  <a:schemeClr val="tx1"/>
                </a:solidFill>
                <a:latin typeface="Bahnschrift SemiCondensed" panose="020B0502040204020203" pitchFamily="34" charset="0"/>
              </a:rPr>
              <a:t> </a:t>
            </a:r>
            <a:r>
              <a:rPr dirty="0" sz="3200" lang="en-IN">
                <a:solidFill>
                  <a:schemeClr val="tx1"/>
                </a:solidFill>
                <a:latin typeface="Bahnschrift SemiCondensed" panose="020B0502040204020203" pitchFamily="34" charset="0"/>
              </a:rPr>
              <a:t>that  affects  your  brain.</a:t>
            </a:r>
          </a:p>
          <a:p>
            <a:r>
              <a:rPr dirty="0" sz="3200" lang="en-IN">
                <a:solidFill>
                  <a:schemeClr val="tx1"/>
                </a:solidFill>
                <a:latin typeface="Bahnschrift SemiCondensed" panose="020B0502040204020203" pitchFamily="34" charset="0"/>
              </a:rPr>
              <a:t>This  means  it  damages  and  destroys  cells  in  your  brain over time.</a:t>
            </a:r>
          </a:p>
          <a:p>
            <a:r>
              <a:rPr dirty="0" sz="3200" lang="en-IN">
                <a:solidFill>
                  <a:schemeClr val="tx1"/>
                </a:solidFill>
                <a:latin typeface="Bahnschrift SemiCondensed" panose="020B0502040204020203" pitchFamily="34" charset="0"/>
              </a:rPr>
              <a:t>Eventually , people  with  AD   lose  some of their brain functions  ,  including   memory  and  language.</a:t>
            </a:r>
          </a:p>
          <a:p>
            <a:r>
              <a:rPr dirty="0" sz="3200" lang="en-IN">
                <a:solidFill>
                  <a:schemeClr val="tx1"/>
                </a:solidFill>
                <a:latin typeface="Bahnschrift SemiCondensed" panose="020B0502040204020203" pitchFamily="34" charset="0"/>
              </a:rPr>
              <a:t>Alzheimer’s  disease  affects  approximately  24  million  people worldwide .One in  10  people  older  than 65 have it .</a:t>
            </a:r>
          </a:p>
          <a:p>
            <a:r>
              <a:rPr dirty="0" sz="3200" lang="en-IN">
                <a:solidFill>
                  <a:schemeClr val="tx1"/>
                </a:solidFill>
                <a:latin typeface="Bahnschrift SemiCondensed" panose="020B0502040204020203" pitchFamily="34" charset="0"/>
              </a:rPr>
              <a:t>Nearly   1  in  3  people  older  than  85  have   AD .</a:t>
            </a:r>
          </a:p>
          <a:p>
            <a:r>
              <a:rPr dirty="0" sz="3200" lang="en-IN">
                <a:solidFill>
                  <a:schemeClr val="tx1"/>
                </a:solidFill>
                <a:latin typeface="Bahnschrift SemiCondensed" panose="020B0502040204020203" pitchFamily="34" charset="0"/>
              </a:rPr>
              <a:t>Healthcare  providers  can   suggest  treatments  to  manage  symptoms,  but  there’s no  cure  for  Alzheimer’s  disease.</a:t>
            </a:r>
          </a:p>
          <a:p>
            <a:r>
              <a:rPr dirty="0" sz="3200" lang="en-IN">
                <a:solidFill>
                  <a:schemeClr val="tx1"/>
                </a:solidFill>
                <a:latin typeface="Bahnschrift SemiCondensed" panose="020B0502040204020203" pitchFamily="34" charset="0"/>
              </a:rPr>
              <a:t>Talk   to  a  provider  if  you’re  worried  you  or  a  loved  one  have  AD  symptoms.</a:t>
            </a:r>
          </a:p>
          <a:p>
            <a:pPr indent="0" marL="0">
              <a:buNone/>
            </a:pPr>
            <a:endParaRPr dirty="0" sz="3200" lang="en-IN" u="sng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  <a:p>
            <a:endParaRPr dirty="0" sz="3200" lang="en-IN">
              <a:latin typeface="Bahnschrif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2168589" y="4398169"/>
            <a:ext cx="8915400" cy="1938338"/>
          </a:xfrm>
        </p:spPr>
        <p:txBody>
          <a:bodyPr>
            <a:noAutofit/>
          </a:bodyPr>
          <a:p>
            <a:r>
              <a:rPr dirty="0" sz="4000" lang="en-IN">
                <a:latin typeface="Bodoni MT Black" panose="02070A03080606020203" pitchFamily="18" charset="0"/>
              </a:rPr>
              <a:t>People loses their memory step by step due to this Alzheimer’s disease</a:t>
            </a:r>
          </a:p>
        </p:txBody>
      </p:sp>
      <p:pic>
        <p:nvPicPr>
          <p:cNvPr id="2097157" name="Picture Placeholder 10"/>
          <p:cNvPicPr>
            <a:picLocks noChangeAspect="1" noGrp="1"/>
          </p:cNvPicPr>
          <p:nvPr>
            <p:ph type="pic" idx="1"/>
          </p:nvPr>
        </p:nvPicPr>
        <p:blipFill>
          <a:blip xmlns:r="http://schemas.openxmlformats.org/officeDocument/2006/relationships" r:embed="rId1"/>
          <a:srcRect t="10919" b="10919"/>
          <a:stretch>
            <a:fillRect/>
          </a:stretch>
        </p:blipFill>
        <p:spPr>
          <a:xfrm>
            <a:off x="2086292" y="521493"/>
            <a:ext cx="8915400" cy="363954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4008" y="146304"/>
            <a:ext cx="12127992" cy="6912864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>
          <a:xfrm>
            <a:off x="2503914" y="85504"/>
            <a:ext cx="8911687" cy="1280890"/>
          </a:xfrm>
        </p:spPr>
        <p:txBody>
          <a:bodyPr>
            <a:normAutofit/>
          </a:bodyPr>
          <a:p>
            <a:r>
              <a:rPr dirty="0" sz="4000" lang="en-IN">
                <a:latin typeface="Bodoni MT Black" panose="02070A03080606020203" pitchFamily="18" charset="0"/>
              </a:rPr>
              <a:t>App  idea</a:t>
            </a:r>
          </a:p>
        </p:txBody>
      </p:sp>
      <p:graphicFrame>
        <p:nvGraphicFramePr>
          <p:cNvPr id="4194304" name="Content Placeholder 4"/>
          <p:cNvGraphicFramePr>
            <a:graphicFrameLocks noGrp="1"/>
          </p:cNvGraphicFramePr>
          <p:nvPr>
            <p:ph idx="1"/>
          </p:nvPr>
        </p:nvGraphicFramePr>
        <p:xfrm>
          <a:off x="1966365" y="1246173"/>
          <a:ext cx="9538248" cy="4628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40" name="TextBox 2"/>
          <p:cNvSpPr txBox="1"/>
          <p:nvPr/>
        </p:nvSpPr>
        <p:spPr>
          <a:xfrm>
            <a:off x="2354783" y="5941499"/>
            <a:ext cx="2201034" cy="8026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IN">
                <a:latin typeface="Algerian" panose="04020705040A02060702" pitchFamily="82" charset="0"/>
              </a:rPr>
              <a:t>     VOICE RECOGNITION</a:t>
            </a:r>
          </a:p>
        </p:txBody>
      </p:sp>
      <p:sp>
        <p:nvSpPr>
          <p:cNvPr id="1048641" name="TextBox 3"/>
          <p:cNvSpPr txBox="1"/>
          <p:nvPr/>
        </p:nvSpPr>
        <p:spPr>
          <a:xfrm>
            <a:off x="5205876" y="5874819"/>
            <a:ext cx="1780247" cy="8026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IN">
                <a:latin typeface="Algerian" panose="04020705040A02060702" pitchFamily="82" charset="0"/>
              </a:rPr>
              <a:t>     APP SECURITY</a:t>
            </a:r>
          </a:p>
        </p:txBody>
      </p:sp>
      <p:sp>
        <p:nvSpPr>
          <p:cNvPr id="1048642" name="TextBox 5"/>
          <p:cNvSpPr txBox="1"/>
          <p:nvPr/>
        </p:nvSpPr>
        <p:spPr>
          <a:xfrm>
            <a:off x="7636182" y="5793897"/>
            <a:ext cx="2691221" cy="80264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IN">
                <a:latin typeface="Algerian" panose="04020705040A02060702" pitchFamily="82" charset="0"/>
              </a:rPr>
              <a:t>      APP PROCESSING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Blue Warm">
      <a:dk1>
        <a:sysClr lastClr="000000" val="windowText"/>
      </a:dk1>
      <a:lt1>
        <a:sysClr lastClr="FFFFFF" val="window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r="5400000" dist="254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r="5400000" dist="381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Nivedhitha V</dc:creator>
  <cp:lastModifiedBy>Nivedhitha V</cp:lastModifiedBy>
  <dcterms:created xsi:type="dcterms:W3CDTF">2025-10-14T07:12:13Z</dcterms:created>
  <dcterms:modified xsi:type="dcterms:W3CDTF">2025-10-18T15:10:52Z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e141f1cb7d3a4b3bb5f230eadeb4275d</vt:lpwstr>
  </property>
</Properties>
</file>